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4"/>
  </p:notes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</p:sldIdLst>
  <p:sldSz cx="9144000" cy="5143500" type="screen16x9"/>
  <p:notesSz cx="6858000" cy="9144000"/>
  <p:embeddedFontLst>
    <p:embeddedFont>
      <p:font typeface="Lato" panose="020F0502020204030203" pitchFamily="34" charset="0"/>
      <p:regular r:id="rId25"/>
      <p:bold r:id="rId26"/>
      <p:italic r:id="rId27"/>
      <p:boldItalic r:id="rId28"/>
    </p:embeddedFont>
    <p:embeddedFont>
      <p:font typeface="Raleway" pitchFamily="2" charset="0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8A6BFD-87DF-4590-96D4-3420A2333F15}">
  <a:tblStyle styleId="{F38A6BFD-87DF-4590-96D4-3420A2333F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ac9afe3d86_0_3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ac9afe3d86_0_3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ad64b59e1e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ad64b59e1e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ad64b59e1e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ad64b59e1e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ad64b59e1e_0_2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ad64b59e1e_0_2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ad64b59e1e_0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ad64b59e1e_0_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ad64b59e1e_0_2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ad64b59e1e_0_2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ad64b59e1e_0_2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Google Shape;343;gad64b59e1e_0_2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ad64b59e1e_0_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ad64b59e1e_0_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ad64b59e1e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Google Shape;354;gad64b59e1e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ad64b59e1e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ad64b59e1e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b126c0cc3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b126c0cc3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ad64b59e1e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ad64b59e1e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ad64b59e1e_0_2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Google Shape;372;gad64b59e1e_0_2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ad64b59e1e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Google Shape;378;gad64b59e1e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b126c0cc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b126c0cc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ad64b59e1e_0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ad64b59e1e_0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ad64b59e1e_0_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ad64b59e1e_0_1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ad64b59e1e_0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ad64b59e1e_0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ad64b59e1e_0_1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ad64b59e1e_0_1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ad64b59e1e_0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ad64b59e1e_0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ad64b59e1e_0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ad64b59e1e_0_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ad64b59e1e_0_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ad64b59e1e_0_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stackoverflow.com/questions/409286/should-i-use-the-datetime-or-timestamp-data-type-in-mysq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ev.mysql.com/doc/refman/8.0/en/data-types.html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52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String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53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String</a:t>
            </a:r>
            <a:endParaRPr/>
          </a:p>
        </p:txBody>
      </p:sp>
      <p:sp>
        <p:nvSpPr>
          <p:cNvPr id="322" name="Google Shape;322;p53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Selain number, biasanya kita sering menyimpan data di dalam tabel dalam bentuk tulisan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Tipe data ini namanya tipe data String atau Text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Ada banyak tipe data String di MySQL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5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CHAR dan VARCHAR</a:t>
            </a:r>
            <a:endParaRPr/>
          </a:p>
        </p:txBody>
      </p:sp>
      <p:sp>
        <p:nvSpPr>
          <p:cNvPr id="328" name="Google Shape;328;p5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Pertama tipe data String di MySQL adalah CHAR dan VARCHAR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Kita bisa menentukan jumlah panjang maksimal karakter yang bisa ditampung oleh CHAR dan VARCHAR dengan menggunakan kurung buka lalu masukan jumlah maksimal karakter dan diakhiri kurung tutup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Misal, CHAR(10) atau VARCHAR(10) artinya tipe data String dengan maksimal jumlah karakternya adalah 10 karakter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Maksimum ukuran CHAR atau VARCHAR adalah 65535 karakter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5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Perbedaan CHAR dan VARCHAR</a:t>
            </a:r>
            <a:endParaRPr/>
          </a:p>
        </p:txBody>
      </p:sp>
      <p:pic>
        <p:nvPicPr>
          <p:cNvPr id="334" name="Google Shape;334;p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200" cy="21833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5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TEXT</a:t>
            </a:r>
            <a:endParaRPr/>
          </a:p>
        </p:txBody>
      </p:sp>
      <p:sp>
        <p:nvSpPr>
          <p:cNvPr id="340" name="Google Shape;340;p56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Selain CHAR dan VARCHAR, tipe data String yang lainnya adalah TEXT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Berbeda dengan CHAR dan VARCHAR yang kita bisa tentukan panjang maksimum nya, TEXT tidak sudah memiliki maksimum  panjang nya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Terdapat 4 tipe data TEXT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id"/>
              <a:t>TINYTEXT dengan maksimum 255 karakter (~256 bytes)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id"/>
              <a:t>TEXT dengan maksimum 65535 karakter ( ~64 kb)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id"/>
              <a:t>MEDIUMTEXT dengan maksimum 16777215 karakter (~16MB)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id"/>
              <a:t>dan LONGTEXT dengan maksimum 4294967295 karakter (~4GB)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57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ENUM</a:t>
            </a:r>
            <a:endParaRPr/>
          </a:p>
        </p:txBody>
      </p:sp>
      <p:sp>
        <p:nvSpPr>
          <p:cNvPr id="346" name="Google Shape;346;p57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ENUM adalah tipe data String yang bisa kita tentukan pilihan pilihannya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Misal kita bisa membuat 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id"/>
              <a:t>ENUM(‘Pria’, ‘Wanita’), artinya hanya bisa menerima data Pria atau Wanita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id"/>
              <a:t>ENUM(‘Programmer’, ‘Zaman’, ‘Now’), artinya hanya bisa menerima data Programmer, Zaman atau Now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58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Date dan Time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5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Date dan Time</a:t>
            </a:r>
            <a:endParaRPr/>
          </a:p>
        </p:txBody>
      </p:sp>
      <p:sp>
        <p:nvSpPr>
          <p:cNvPr id="357" name="Google Shape;357;p59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Selain tipe data Number dan String, biasanya kadang kita sering menyimpan data waktu atau tanggal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Sebenarnya bisa kita gunakan String untuk menyimpan data waktu atau tanggal, namun itu tidak di rekomendasikan, karena akan menyulitkan kita ketika nanti butuh melakukan manipulasi waktu atau tanggal di MySQL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60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Jenis-Jenis Tipe Data Date dan Time</a:t>
            </a:r>
            <a:endParaRPr/>
          </a:p>
        </p:txBody>
      </p:sp>
      <p:graphicFrame>
        <p:nvGraphicFramePr>
          <p:cNvPr id="363" name="Google Shape;363;p60"/>
          <p:cNvGraphicFramePr/>
          <p:nvPr/>
        </p:nvGraphicFramePr>
        <p:xfrm>
          <a:off x="952500" y="2190750"/>
          <a:ext cx="7239000" cy="2377260"/>
        </p:xfrm>
        <a:graphic>
          <a:graphicData uri="http://schemas.openxmlformats.org/drawingml/2006/table">
            <a:tbl>
              <a:tblPr>
                <a:noFill/>
                <a:tableStyleId>{F38A6BFD-87DF-4590-96D4-3420A2333F15}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Tipe Data Date dan Time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Format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Contoh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DATE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YYYY-MM-DD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2020-10-10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DATETIME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YYYY-MM-DD HH:MM:SS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2020-10-10 10:10:10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TIMESTAMP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YYYY-MM-DD HH:MM:SS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2020-10-10 10:10:10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TIME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HH:MM:SS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10:10:10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YEAR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YYYY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2020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64" name="Google Shape;364;p60"/>
          <p:cNvSpPr txBox="1"/>
          <p:nvPr/>
        </p:nvSpPr>
        <p:spPr>
          <a:xfrm>
            <a:off x="0" y="0"/>
            <a:ext cx="9144000" cy="4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u="sng">
                <a:solidFill>
                  <a:schemeClr val="hlink"/>
                </a:solidFill>
                <a:hlinkClick r:id="rId3"/>
              </a:rPr>
              <a:t>https://stackoverflow.com/questions/409286/should-i-use-the-datetime-or-timestamp-data-type-in-mysql</a:t>
            </a:r>
            <a:r>
              <a:rPr lang="id"/>
              <a:t>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61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Boolean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4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</a:t>
            </a:r>
            <a:endParaRPr/>
          </a:p>
        </p:txBody>
      </p:sp>
      <p:sp>
        <p:nvSpPr>
          <p:cNvPr id="269" name="Google Shape;269;p4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Saat kita membuat tabel di Excel, kita bisa menentukan tipe data apa yang kita masukkan ke tiap kolom di Excel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Di MySQL, kita juga bisa menentukan tipe data tiap kolom yang kita buat di sebuah tabel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Ada banyak sekali tipe data yang tersedia di MySQL, dari yang sederhana, sampai yang kompleks.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Biasanya kita akan menggunakan tipe data sesuai dengan kebutuhan kolom yang perlu kita buat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62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Boolean</a:t>
            </a:r>
            <a:endParaRPr/>
          </a:p>
        </p:txBody>
      </p:sp>
      <p:sp>
        <p:nvSpPr>
          <p:cNvPr id="375" name="Google Shape;375;p62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BOOLEAN adalah tipe data kebenaran, yang artinya datanya hanya ada dua jenis, benar atau salah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Benar direpresentasikan dengan data TRUE, sedangkan salah direpresentasikan dengan data FALSE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6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Lainnya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6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Dan Lain-Lain</a:t>
            </a:r>
            <a:endParaRPr/>
          </a:p>
        </p:txBody>
      </p:sp>
      <p:sp>
        <p:nvSpPr>
          <p:cNvPr id="386" name="Google Shape;386;p6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Sebenarnya masih banyak jenis tipe data yang lain yang didukung oleh MySQL, namun itu bisa kita pelajari jika memang ada kebutuhan spesifik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Seperti misal tipe data BLOB, SPATIAL, JSON, SET dan lain-lain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 u="sng">
                <a:solidFill>
                  <a:schemeClr val="hlink"/>
                </a:solidFill>
                <a:hlinkClick r:id="rId3"/>
              </a:rPr>
              <a:t>https://dev.mysql.com/doc/refman/8.0/en/data-types.html</a:t>
            </a:r>
            <a:r>
              <a:rPr lang="id"/>
              <a:t>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per Kolom</a:t>
            </a:r>
            <a:endParaRPr/>
          </a:p>
        </p:txBody>
      </p:sp>
      <p:graphicFrame>
        <p:nvGraphicFramePr>
          <p:cNvPr id="275" name="Google Shape;275;p45"/>
          <p:cNvGraphicFramePr/>
          <p:nvPr/>
        </p:nvGraphicFramePr>
        <p:xfrm>
          <a:off x="952500" y="2290225"/>
          <a:ext cx="7239000" cy="1981050"/>
        </p:xfrm>
        <a:graphic>
          <a:graphicData uri="http://schemas.openxmlformats.org/drawingml/2006/table">
            <a:tbl>
              <a:tblPr>
                <a:noFill/>
                <a:tableStyleId>{F38A6BFD-87DF-4590-96D4-3420A2333F15}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Id (number)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Nama (text)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Harga (number)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Jumlah (number)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B7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Apel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5000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100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Jeruk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2000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200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Semangka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10000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50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...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...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...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...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6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Number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7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Number</a:t>
            </a:r>
            <a:endParaRPr/>
          </a:p>
        </p:txBody>
      </p:sp>
      <p:sp>
        <p:nvSpPr>
          <p:cNvPr id="286" name="Google Shape;286;p47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Secara garis besar, tipe data number di MySQL ada dua jenis;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Integer, atau tipe number bilangan bulat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Floating Point, atau tipe data number pecahan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Integer</a:t>
            </a:r>
            <a:endParaRPr/>
          </a:p>
        </p:txBody>
      </p:sp>
      <p:pic>
        <p:nvPicPr>
          <p:cNvPr id="292" name="Google Shape;292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199" cy="23959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4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Tipe Data Floating Point</a:t>
            </a:r>
            <a:endParaRPr/>
          </a:p>
        </p:txBody>
      </p:sp>
      <p:pic>
        <p:nvPicPr>
          <p:cNvPr id="298" name="Google Shape;298;p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200" cy="16365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50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DECIMAL</a:t>
            </a:r>
            <a:endParaRPr/>
          </a:p>
        </p:txBody>
      </p:sp>
      <p:sp>
        <p:nvSpPr>
          <p:cNvPr id="304" name="Google Shape;304;p50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Selain Integer dan Floating Point, di MySQL terdapat tipe data DECIMAL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Ini tipe data number khusus yang bisa ditentukan jumlah precision dan scale nya</a:t>
            </a:r>
            <a:endParaRPr/>
          </a:p>
        </p:txBody>
      </p:sp>
      <p:graphicFrame>
        <p:nvGraphicFramePr>
          <p:cNvPr id="305" name="Google Shape;305;p50"/>
          <p:cNvGraphicFramePr/>
          <p:nvPr/>
        </p:nvGraphicFramePr>
        <p:xfrm>
          <a:off x="952500" y="2891775"/>
          <a:ext cx="7239000" cy="1981050"/>
        </p:xfrm>
        <a:graphic>
          <a:graphicData uri="http://schemas.openxmlformats.org/drawingml/2006/table">
            <a:tbl>
              <a:tblPr>
                <a:noFill/>
                <a:tableStyleId>{F38A6BFD-87DF-4590-96D4-3420A2333F15}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DECIMAL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Min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Max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DECIMAL(5, 2)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-999.99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999.99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DECIMAL(5, 0)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-99999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99999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DECIMAL(3, 1)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-99.9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999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DECIMAL(3)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-999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d"/>
                        <a:t>999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51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Number Attribute</a:t>
            </a:r>
            <a:endParaRPr/>
          </a:p>
        </p:txBody>
      </p:sp>
      <p:pic>
        <p:nvPicPr>
          <p:cNvPr id="311" name="Google Shape;311;p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200" cy="10775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659</Words>
  <Application>Microsoft Office PowerPoint</Application>
  <PresentationFormat>On-screen Show (16:9)</PresentationFormat>
  <Paragraphs>110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Raleway</vt:lpstr>
      <vt:lpstr>Lato</vt:lpstr>
      <vt:lpstr>Streamline</vt:lpstr>
      <vt:lpstr>Tipe Data</vt:lpstr>
      <vt:lpstr>Tipe Data</vt:lpstr>
      <vt:lpstr>Tipe Data per Kolom</vt:lpstr>
      <vt:lpstr>Tipe Data Number</vt:lpstr>
      <vt:lpstr>Tipe Data Number</vt:lpstr>
      <vt:lpstr>Tipe Data Integer</vt:lpstr>
      <vt:lpstr>Tipe Data Floating Point</vt:lpstr>
      <vt:lpstr>DECIMAL</vt:lpstr>
      <vt:lpstr>Number Attribute</vt:lpstr>
      <vt:lpstr>Tipe Data String</vt:lpstr>
      <vt:lpstr>Tipe Data String</vt:lpstr>
      <vt:lpstr>CHAR dan VARCHAR</vt:lpstr>
      <vt:lpstr>Perbedaan CHAR dan VARCHAR</vt:lpstr>
      <vt:lpstr>TEXT</vt:lpstr>
      <vt:lpstr>ENUM</vt:lpstr>
      <vt:lpstr>Tipe Data Date dan Time</vt:lpstr>
      <vt:lpstr>Tipe Data Date dan Time</vt:lpstr>
      <vt:lpstr>Jenis-Jenis Tipe Data Date dan Time</vt:lpstr>
      <vt:lpstr>Tipe Data Boolean</vt:lpstr>
      <vt:lpstr>Tipe Data Boolean</vt:lpstr>
      <vt:lpstr>Tipe Data Lainnya</vt:lpstr>
      <vt:lpstr>Dan Lain-Lain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 Database</dc:title>
  <dc:creator>Rika Febri</dc:creator>
  <cp:lastModifiedBy>Rika Febri</cp:lastModifiedBy>
  <cp:revision>2</cp:revision>
  <dcterms:modified xsi:type="dcterms:W3CDTF">2025-12-16T02:29:52Z</dcterms:modified>
</cp:coreProperties>
</file>