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375" r:id="rId2"/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</p:sldIdLst>
  <p:sldSz cx="9144000" cy="5143500" type="screen16x9"/>
  <p:notesSz cx="6858000" cy="9144000"/>
  <p:embeddedFontLs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Raleway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8A6BFD-87DF-4590-96D4-3420A2333F15}">
  <a:tblStyle styleId="{F38A6BFD-87DF-4590-96D4-3420A2333F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ac9afe3d86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ac9afe3d86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aee3374bb2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aee3374bb2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aee3374bb2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aee3374bb2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b0610ef87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b0610ef87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b0610ef87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b0610ef87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b0610ef87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b0610ef87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aee3374bb2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aee3374bb2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aee3374bb2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aee3374bb2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b0610ef87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b0610ef87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aee3374bb2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aee3374bb2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b05425664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b05425664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aee3374bb2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aee3374bb2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aee3374bb2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aee3374bb2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b0610ef8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b0610ef8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b0610ef87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b0610ef87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b0610ef87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b0610ef87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b0610ef87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b0610ef87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mysql.com/doc/refman/8.0/en/string-functions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mysql.com/doc/refman/8.0/en/mathematical-function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32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Select Distinct Data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4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Auto Increment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4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Auto Increment</a:t>
            </a:r>
            <a:endParaRPr/>
          </a:p>
        </p:txBody>
      </p:sp>
      <p:sp>
        <p:nvSpPr>
          <p:cNvPr id="840" name="Google Shape;840;p14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Kadang kita butuh angka yang berurut untuk membuat primary key, misal 1, 2, 3, dan seterusnya.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Untuk melakukan hal ini secara manual bukanlah hal bijak, apalagi jika aplikasi yang kita buat diakses oleh banyak orang secara bersamaan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MySQL memiliki fitur yang bernama auto increment, fitur ini bisa kita gunakan untuk menandai bahwa suatu primary key datanya diisi secara otomatis dari angka terakhir + 1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Dengan menggunakan auto increment, kita tidak perlu lalu memasukkan data primary key, ini akan otomatis dibuat oleh MySQL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4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Membuat Tabel dengan Auto Increment</a:t>
            </a:r>
            <a:endParaRPr/>
          </a:p>
        </p:txBody>
      </p:sp>
      <p:pic>
        <p:nvPicPr>
          <p:cNvPr id="846" name="Google Shape;846;p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8246086" cy="298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4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Memasukkan Data Tanpa Id</a:t>
            </a:r>
            <a:endParaRPr/>
          </a:p>
        </p:txBody>
      </p:sp>
      <p:pic>
        <p:nvPicPr>
          <p:cNvPr id="852" name="Google Shape;852;p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8839199" cy="1356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4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Melihat Id Terakhir</a:t>
            </a:r>
            <a:endParaRPr/>
          </a:p>
        </p:txBody>
      </p:sp>
      <p:pic>
        <p:nvPicPr>
          <p:cNvPr id="858" name="Google Shape;858;p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8839199" cy="984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46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String Function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4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String Function</a:t>
            </a:r>
            <a:endParaRPr/>
          </a:p>
        </p:txBody>
      </p:sp>
      <p:sp>
        <p:nvSpPr>
          <p:cNvPr id="869" name="Google Shape;869;p14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Sama seperti number, di MySQL juga banyak menyediakan function untuk tipe data String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Ada banyak sekali function-function yang bisa kita gunakan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 u="sng">
                <a:solidFill>
                  <a:schemeClr val="hlink"/>
                </a:solidFill>
                <a:hlinkClick r:id="rId3"/>
              </a:rPr>
              <a:t>https://dev.mysql.com/doc/refman/8.0/en/string-functions.html</a:t>
            </a:r>
            <a:r>
              <a:rPr lang="id"/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Menggunakan String Function</a:t>
            </a:r>
            <a:endParaRPr/>
          </a:p>
        </p:txBody>
      </p:sp>
      <p:pic>
        <p:nvPicPr>
          <p:cNvPr id="875" name="Google Shape;875;p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8839202" cy="2437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3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Select Distinct Data</a:t>
            </a:r>
            <a:endParaRPr/>
          </a:p>
        </p:txBody>
      </p:sp>
      <p:sp>
        <p:nvSpPr>
          <p:cNvPr id="788" name="Google Shape;788;p13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Saat melakukan query dengan SELECT, kadang kita mendapatkan data yang duplikat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Misal kita ingin melihat semua kategori di tabel products, maka otomatis hasil query SELECT akan duplikat, karena banyak sekali produk dengan kategori yang sama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Jika kita ingin menghilangkan data-data duplikat tersebut , kita bisa menggunakan SELECT dengan tambahan DISTINCT sebelum nama kolom nya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3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Menghilangkan Data Duplikat</a:t>
            </a:r>
            <a:endParaRPr/>
          </a:p>
        </p:txBody>
      </p:sp>
      <p:pic>
        <p:nvPicPr>
          <p:cNvPr id="794" name="Google Shape;794;p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8839201" cy="140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35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Numeric Function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Numeric Function</a:t>
            </a:r>
            <a:endParaRPr/>
          </a:p>
        </p:txBody>
      </p:sp>
      <p:sp>
        <p:nvSpPr>
          <p:cNvPr id="805" name="Google Shape;805;p13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MySQL memiliki banyak sekali fitur untuk manipulasi data angka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Hal ini memudahkan kita untuk memanipulasi data angka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Secara garis besar, fitur ini dibagi menjadi dua, Arithmetic Operator dan Mathematical Function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3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Arithmetic Operator</a:t>
            </a:r>
            <a:endParaRPr/>
          </a:p>
        </p:txBody>
      </p:sp>
      <p:pic>
        <p:nvPicPr>
          <p:cNvPr id="811" name="Google Shape;811;p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2338" y="2006250"/>
            <a:ext cx="4119313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3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Menggunakan Arithmetic Operator</a:t>
            </a:r>
            <a:endParaRPr/>
          </a:p>
        </p:txBody>
      </p:sp>
      <p:pic>
        <p:nvPicPr>
          <p:cNvPr id="817" name="Google Shape;817;p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8839199" cy="1799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3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Mathematical Function</a:t>
            </a:r>
            <a:endParaRPr/>
          </a:p>
        </p:txBody>
      </p:sp>
      <p:sp>
        <p:nvSpPr>
          <p:cNvPr id="823" name="Google Shape;823;p13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Selain arithmetic operator, ada juga mathematical function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Ini adalah kumpulan function yang terdapat di MySQL yang bisa kita gunakan sebagai fungsi-fungsi matematika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Ada banyak sekali, dan tidak bisa kita bahas semua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 u="sng">
                <a:solidFill>
                  <a:schemeClr val="hlink"/>
                </a:solidFill>
                <a:hlinkClick r:id="rId3"/>
              </a:rPr>
              <a:t>https://dev.mysql.com/doc/refman/8.0/en/mathematical-functions.html</a:t>
            </a:r>
            <a:r>
              <a:rPr lang="id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4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Menggunakan Mathematical Function</a:t>
            </a:r>
            <a:endParaRPr/>
          </a:p>
        </p:txBody>
      </p:sp>
      <p:pic>
        <p:nvPicPr>
          <p:cNvPr id="829" name="Google Shape;829;p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8199347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319</Words>
  <Application>Microsoft Office PowerPoint</Application>
  <PresentationFormat>On-screen Show (16:9)</PresentationFormat>
  <Paragraphs>34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Raleway</vt:lpstr>
      <vt:lpstr>Lato</vt:lpstr>
      <vt:lpstr>Streamline</vt:lpstr>
      <vt:lpstr>Select Distinct Data</vt:lpstr>
      <vt:lpstr>Select Distinct Data</vt:lpstr>
      <vt:lpstr>Menghilangkan Data Duplikat</vt:lpstr>
      <vt:lpstr>Numeric Function</vt:lpstr>
      <vt:lpstr>Numeric Function</vt:lpstr>
      <vt:lpstr>Arithmetic Operator</vt:lpstr>
      <vt:lpstr>Menggunakan Arithmetic Operator</vt:lpstr>
      <vt:lpstr>Mathematical Function</vt:lpstr>
      <vt:lpstr>Menggunakan Mathematical Function</vt:lpstr>
      <vt:lpstr>Auto Increment</vt:lpstr>
      <vt:lpstr>Auto Increment</vt:lpstr>
      <vt:lpstr>Membuat Tabel dengan Auto Increment</vt:lpstr>
      <vt:lpstr>Memasukkan Data Tanpa Id</vt:lpstr>
      <vt:lpstr>Melihat Id Terakhir</vt:lpstr>
      <vt:lpstr>String Function</vt:lpstr>
      <vt:lpstr>String Function</vt:lpstr>
      <vt:lpstr>Menggunakan String Function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 Distinct Data</dc:title>
  <dc:creator>Rika Febri</dc:creator>
  <cp:lastModifiedBy>Rika Febri</cp:lastModifiedBy>
  <cp:revision>2</cp:revision>
  <dcterms:modified xsi:type="dcterms:W3CDTF">2025-12-16T02:41:52Z</dcterms:modified>
</cp:coreProperties>
</file>