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</p:sldIdLst>
  <p:sldSz cx="9144000" cy="5143500" type="screen16x9"/>
  <p:notesSz cx="6858000" cy="9144000"/>
  <p:embeddedFontLs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Raleway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8A6BFD-87DF-4590-96D4-3420A2333F15}">
  <a:tblStyle styleId="{F38A6BFD-87DF-4590-96D4-3420A2333F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ac9afe3d86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ac9afe3d86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aee3374bb2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aee3374bb2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aee3374bb2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aee3374bb2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ee3374bb2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ee3374bb2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aee3374bb2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aee3374bb2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b05425664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b05425664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05425664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05425664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b05425664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b05425664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b0542566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b0542566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aee3374bb2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aee3374bb2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ee3374bb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ee3374bb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aee3374bb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aee3374bb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ee3374bb2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ee3374bb2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aee3374bb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aee3374bb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aee3374bb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aee3374bb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ee3374bb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ee3374bb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aee3374bb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aee3374bb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aee3374bb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aee3374bb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ee3374bb2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ee3374bb2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aee3374bb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aee3374bb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ee3374bb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ee3374bb2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aee3374bb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aee3374bb2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aee3374bb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aee3374bb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aee3374bb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aee3374bb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ee3374bb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ee3374bb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aee3374bb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aee3374bb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aee3374bb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aee3374bb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aee3374bb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aee3374bb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ee3374bb2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ee3374bb2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aee3374bb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aee3374bb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aee3374bb2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aee3374bb2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b0542566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b0542566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c9afe3d86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c9afe3d86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ee3374bb2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aee3374bb2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aee3374bb2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aee3374bb2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b05425664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b05425664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b05425664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b05425664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ee3374bb2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ee3374bb2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aee3374bb2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aee3374bb2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ee3374bb2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ee3374bb2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aee3374bb2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aee3374bb2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aee3374bb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aee3374bb2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0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Where Clause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Delete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0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Delete Data</a:t>
            </a:r>
            <a:endParaRPr/>
          </a:p>
        </p:txBody>
      </p:sp>
      <p:sp>
        <p:nvSpPr>
          <p:cNvPr id="595" name="Google Shape;595;p10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Setelah kita tahu cara menambah, mengubah dan mengambil data di tabel, terakhir yang perlu kita ketahui adalah menghapus data di table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Untuk menghapus data di table, kita bisa menggunakan perintah SQL DELETE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Perintah SQL DELETE sama seperti UPDATE, kita perlu memberi tahu data mana yang akan di hapus dengan WHERE clause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Dan hati-hati, jangan sampai salah menentukan WHERE clause, karena jika salah, bisa-bisa kita akan menghapus seluruh data di table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Menghapus Data</a:t>
            </a:r>
            <a:endParaRPr/>
          </a:p>
        </p:txBody>
      </p:sp>
      <p:pic>
        <p:nvPicPr>
          <p:cNvPr id="601" name="Google Shape;601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0" cy="1553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0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Alias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Alias</a:t>
            </a:r>
            <a:endParaRPr/>
          </a:p>
        </p:txBody>
      </p:sp>
      <p:sp>
        <p:nvSpPr>
          <p:cNvPr id="612" name="Google Shape;612;p10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MySQL memiliki fitur untuk melakukan alias untuk kolom dan tabel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Alias berguna jika kita ingin mengubah nama kolom atau nama tabel ketika melakukan SELECT data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Mungkin saat ini alias untuk tabel tidak terlalu terlihat gunanya, tapi nanti ketika kita telah mempelajari tentang JOIN, maka fitur alias untuk tabel sangat berguna sekali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Alias untuk Kolom</a:t>
            </a:r>
            <a:endParaRPr/>
          </a:p>
        </p:txBody>
      </p:sp>
      <p:pic>
        <p:nvPicPr>
          <p:cNvPr id="618" name="Google Shape;618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199" cy="2859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Alias untuk Tabel</a:t>
            </a:r>
            <a:endParaRPr/>
          </a:p>
        </p:txBody>
      </p:sp>
      <p:pic>
        <p:nvPicPr>
          <p:cNvPr id="624" name="Google Shape;624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199" cy="284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0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Where Operator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Where Operator</a:t>
            </a:r>
            <a:endParaRPr/>
          </a:p>
        </p:txBody>
      </p:sp>
      <p:sp>
        <p:nvSpPr>
          <p:cNvPr id="635" name="Google Shape;635;p10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Sebelumnya di materi where clause kita sudah menggunakan operator = (sama dengan)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Sebenarnya sangat banyak sekali operator yang bisa kita gunakan ketika menggunakan where clause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Sekarang kita akan bahas satu per satu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Operator Perbandingan</a:t>
            </a:r>
            <a:endParaRPr/>
          </a:p>
        </p:txBody>
      </p:sp>
      <p:graphicFrame>
        <p:nvGraphicFramePr>
          <p:cNvPr id="641" name="Google Shape;641;p108"/>
          <p:cNvGraphicFramePr/>
          <p:nvPr/>
        </p:nvGraphicFramePr>
        <p:xfrm>
          <a:off x="954300" y="2048975"/>
          <a:ext cx="7239000" cy="2773470"/>
        </p:xfrm>
        <a:graphic>
          <a:graphicData uri="http://schemas.openxmlformats.org/drawingml/2006/table">
            <a:tbl>
              <a:tblPr>
                <a:noFill/>
                <a:tableStyleId>{F38A6BFD-87DF-4590-96D4-3420A2333F15}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Operator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Keterangan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Sama dengan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&lt;&gt; atau !=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Tidak sama dengan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&lt;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Kurang dari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&lt;=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Kurang dari atau sama dengan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&gt;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Lebih dari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&gt;=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Lebih dari atau sama dengan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Where Clause</a:t>
            </a:r>
            <a:endParaRPr/>
          </a:p>
        </p:txBody>
      </p:sp>
      <p:sp>
        <p:nvSpPr>
          <p:cNvPr id="543" name="Google Shape;543;p9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Saat mengambil data menggunakan perintah SQL SELECT, kadang kita ingin melakukan pencarian data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Misal, kita ingin mengambil data barang yang harganya 1jt, atau mengambil data barang yang quantity nya 0 (stok nya kosong)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Hal ini bisa kita lakukan dengan WHERE clause setelah perintah SELECT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Mencari Data dengan Operator Perbandingan</a:t>
            </a:r>
            <a:endParaRPr/>
          </a:p>
        </p:txBody>
      </p:sp>
      <p:pic>
        <p:nvPicPr>
          <p:cNvPr id="647" name="Google Shape;647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0" cy="130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1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AND dan OR Operator</a:t>
            </a:r>
            <a:endParaRPr/>
          </a:p>
        </p:txBody>
      </p:sp>
      <p:sp>
        <p:nvSpPr>
          <p:cNvPr id="653" name="Google Shape;653;p11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Kadang kita ingin mencari data dengan beberapa gabungan kondisi, kita bisa menggunakan operator AND dan OR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AND dan OR digunakan untuk menggabungkan beberapa dua operator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1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Hasil Operator AND </a:t>
            </a:r>
            <a:endParaRPr/>
          </a:p>
        </p:txBody>
      </p:sp>
      <p:graphicFrame>
        <p:nvGraphicFramePr>
          <p:cNvPr id="659" name="Google Shape;659;p111"/>
          <p:cNvGraphicFramePr/>
          <p:nvPr/>
        </p:nvGraphicFramePr>
        <p:xfrm>
          <a:off x="952500" y="219075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{F38A6BFD-87DF-4590-96D4-3420A2333F15}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Hasil Operator 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Operator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Hasil Operator 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Hasil Akhir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AND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AND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Mencari Data dengan Operator AND</a:t>
            </a:r>
            <a:endParaRPr/>
          </a:p>
        </p:txBody>
      </p:sp>
      <p:pic>
        <p:nvPicPr>
          <p:cNvPr id="665" name="Google Shape;665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199" cy="220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Hasil Operator OR </a:t>
            </a:r>
            <a:endParaRPr/>
          </a:p>
        </p:txBody>
      </p:sp>
      <p:graphicFrame>
        <p:nvGraphicFramePr>
          <p:cNvPr id="671" name="Google Shape;671;p113"/>
          <p:cNvGraphicFramePr/>
          <p:nvPr/>
        </p:nvGraphicFramePr>
        <p:xfrm>
          <a:off x="952500" y="219075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{F38A6BFD-87DF-4590-96D4-3420A2333F15}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Hasil Operator 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Operator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Hasil Operator 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Hasil Akhir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Benar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Salah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Mencari Data dengan Operator OR</a:t>
            </a:r>
            <a:endParaRPr/>
          </a:p>
        </p:txBody>
      </p:sp>
      <p:pic>
        <p:nvPicPr>
          <p:cNvPr id="677" name="Google Shape;677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199" cy="204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Prioritas dengan Kurung ()</a:t>
            </a:r>
            <a:endParaRPr/>
          </a:p>
        </p:txBody>
      </p:sp>
      <p:pic>
        <p:nvPicPr>
          <p:cNvPr id="683" name="Google Shape;683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199" cy="175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LIKE Operator</a:t>
            </a:r>
            <a:endParaRPr/>
          </a:p>
        </p:txBody>
      </p:sp>
      <p:sp>
        <p:nvSpPr>
          <p:cNvPr id="689" name="Google Shape;689;p1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LIKE operator adalah operator yang bisa kita gunakan untuk mencari sebagian data dalam String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Ini cocok sekali ketika kita hanya ingin mencari sebagian kata dalam String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Namun perlu diingat, operasi LIKE itu sangat lambat, oleh karena itu, tidak disarankan jika datanya sudah terlalu besar di tabel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Operasi LIKE tidak case sensitive, jadi huruf besar dan kecil tidak akan berpengaruh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Hasil Operator LIKE</a:t>
            </a:r>
            <a:endParaRPr/>
          </a:p>
        </p:txBody>
      </p:sp>
      <p:graphicFrame>
        <p:nvGraphicFramePr>
          <p:cNvPr id="695" name="Google Shape;695;p117"/>
          <p:cNvGraphicFramePr/>
          <p:nvPr/>
        </p:nvGraphicFramePr>
        <p:xfrm>
          <a:off x="952500" y="219075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{F38A6BFD-87DF-4590-96D4-3420A2333F15}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LIKE Operator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Hasil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LIKE ‘b%’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String dengan awalan b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LIKE ‘%a’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String dengan akhiran b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LIKE ‘%eko%’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String berisi eko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NOT LIKE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"/>
                        <a:t>Tidak LIKE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Mencari Menggunakan LIKE Operator</a:t>
            </a:r>
            <a:endParaRPr/>
          </a:p>
        </p:txBody>
      </p:sp>
      <p:pic>
        <p:nvPicPr>
          <p:cNvPr id="701" name="Google Shape;701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0" cy="265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Mencari Data</a:t>
            </a:r>
            <a:endParaRPr/>
          </a:p>
        </p:txBody>
      </p:sp>
      <p:pic>
        <p:nvPicPr>
          <p:cNvPr id="549" name="Google Shape;54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2" cy="1932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NULL Operator</a:t>
            </a:r>
            <a:endParaRPr/>
          </a:p>
        </p:txBody>
      </p:sp>
      <p:sp>
        <p:nvSpPr>
          <p:cNvPr id="707" name="Google Shape;707;p1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Untuk mencari data yang berisi NULL, kita tidak bisa menggunakan operator perbandingan = NULL.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Ada operator khusus untuk mencari data NULL, yaitu menggunakan NULL operator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IS NULL, artinya mencari yang NULL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IS NOT NULL, artinya mencari yang tidak NULL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Mencari Menggunakan NULL Operator</a:t>
            </a:r>
            <a:endParaRPr/>
          </a:p>
        </p:txBody>
      </p:sp>
      <p:pic>
        <p:nvPicPr>
          <p:cNvPr id="713" name="Google Shape;713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1" cy="226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BETWEEN Operator</a:t>
            </a:r>
            <a:endParaRPr/>
          </a:p>
        </p:txBody>
      </p:sp>
      <p:sp>
        <p:nvSpPr>
          <p:cNvPr id="719" name="Google Shape;719;p1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Kadang kita ingin mencari data yang &gt;= dan &lt;= secara sekaligus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Misal kita ingin mencari products yang harganya antara 10000 sampai 20000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Untuk melakukan ini, kita bisa menggunakan WHERE price &gt;= 10000 AND price &lt;= 20000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Namun ada operator BETWEEN yang bisa kita gunakan agar lebih sederhana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Untuk kebalikannya, kita bisa gunakan NOT BETWEEN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Mencari Menggunakan BETWEEN Operator</a:t>
            </a:r>
            <a:endParaRPr/>
          </a:p>
        </p:txBody>
      </p:sp>
      <p:pic>
        <p:nvPicPr>
          <p:cNvPr id="725" name="Google Shape;725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0" cy="2264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IN Operator</a:t>
            </a:r>
            <a:endParaRPr/>
          </a:p>
        </p:txBody>
      </p:sp>
      <p:sp>
        <p:nvSpPr>
          <p:cNvPr id="731" name="Google Shape;731;p1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Operator IN adalah operator untuk melakukan pencarian sebuah kolom dengan beberapa nilai.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Misal kita ingin mencari products dengan category Makanan atau Minuman, maka kita bisa menggunakan operator IN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Mencari Menggunakan IN Operator</a:t>
            </a:r>
            <a:endParaRPr/>
          </a:p>
        </p:txBody>
      </p:sp>
      <p:pic>
        <p:nvPicPr>
          <p:cNvPr id="737" name="Google Shape;737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1" cy="167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2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Order By Clause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Order By Clause</a:t>
            </a:r>
            <a:endParaRPr/>
          </a:p>
        </p:txBody>
      </p:sp>
      <p:sp>
        <p:nvSpPr>
          <p:cNvPr id="748" name="Google Shape;748;p1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Untuk mengurutkan data ketika kita menggunakan perintah SQL SELECT, kita bisa menambahkan ORDER BY clause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ORDER BY clause digunakan untuk mengurutkan data berdasarkan kolom yang dipilih, dan jenis urutan (ASC atau DESC)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Kita juga bisa mengurutkan tidak hanya terhadap satu kolom, tapi beberapa kolom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Mengurutkan Data</a:t>
            </a:r>
            <a:endParaRPr/>
          </a:p>
        </p:txBody>
      </p:sp>
      <p:pic>
        <p:nvPicPr>
          <p:cNvPr id="754" name="Google Shape;754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197" cy="1876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28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Limit Clause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Update Data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Limit Clause</a:t>
            </a:r>
            <a:endParaRPr/>
          </a:p>
        </p:txBody>
      </p:sp>
      <p:sp>
        <p:nvSpPr>
          <p:cNvPr id="765" name="Google Shape;765;p1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Mengambil seluruh data di tabel bukanlah pilihan bijak, apalagi jika datanya sudah banyak sekali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Kita bisa membatasi jumlah data yang diambil dalam SQL SELECT dengan LIMIT clause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Selain membatasi jumlah data, kita juga bisa meng-skip sejumlah data yang tidak ingin kita lihat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LIMIT biasanya digunakan saat melakukan paging di aplikasi kita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Membatasi Hasil Query</a:t>
            </a:r>
            <a:endParaRPr/>
          </a:p>
        </p:txBody>
      </p:sp>
      <p:pic>
        <p:nvPicPr>
          <p:cNvPr id="771" name="Google Shape;771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0" cy="2465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Skip Hasil Query</a:t>
            </a:r>
            <a:endParaRPr/>
          </a:p>
        </p:txBody>
      </p:sp>
      <p:pic>
        <p:nvPicPr>
          <p:cNvPr id="777" name="Google Shape;777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197" cy="2371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Update Data</a:t>
            </a:r>
            <a:endParaRPr/>
          </a:p>
        </p:txBody>
      </p:sp>
      <p:sp>
        <p:nvSpPr>
          <p:cNvPr id="560" name="Google Shape;560;p9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Untuk mengubah data di tabel, kita bisa menggunakan perintah SQL UPDATE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Saat menggunakan SQL UPDATE, kita harus memberi tahu data mana yang akan di update dengan WHERE clause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Hati-hati ketika meng-update data di table, jika sampai WHERE clause nya salah, bisa-bisa kita malah meng-update seluruh data di tabel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d"/>
              <a:t>Untuk update, kita harus beritahu, kolom mana yang akan di update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Menambah Kolom Kategori</a:t>
            </a:r>
            <a:endParaRPr/>
          </a:p>
        </p:txBody>
      </p:sp>
      <p:pic>
        <p:nvPicPr>
          <p:cNvPr id="566" name="Google Shape;56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2" cy="2072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Mengubah Satu Kolom</a:t>
            </a:r>
            <a:endParaRPr/>
          </a:p>
        </p:txBody>
      </p:sp>
      <p:pic>
        <p:nvPicPr>
          <p:cNvPr id="572" name="Google Shape;57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0" cy="1872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Mengubah Beberapa Kolom</a:t>
            </a:r>
            <a:endParaRPr/>
          </a:p>
        </p:txBody>
      </p:sp>
      <p:pic>
        <p:nvPicPr>
          <p:cNvPr id="578" name="Google Shape;57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2" cy="193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Mengubah Dengan Value di Kolom</a:t>
            </a:r>
            <a:endParaRPr/>
          </a:p>
        </p:txBody>
      </p:sp>
      <p:pic>
        <p:nvPicPr>
          <p:cNvPr id="584" name="Google Shape;584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8839201" cy="1777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826</Words>
  <Application>Microsoft Office PowerPoint</Application>
  <PresentationFormat>On-screen Show (16:9)</PresentationFormat>
  <Paragraphs>147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Lato</vt:lpstr>
      <vt:lpstr>Arial</vt:lpstr>
      <vt:lpstr>Raleway</vt:lpstr>
      <vt:lpstr>Streamline</vt:lpstr>
      <vt:lpstr>Where Clause</vt:lpstr>
      <vt:lpstr>Where Clause</vt:lpstr>
      <vt:lpstr>Mencari Data</vt:lpstr>
      <vt:lpstr>Update Data</vt:lpstr>
      <vt:lpstr>Update Data</vt:lpstr>
      <vt:lpstr>Menambah Kolom Kategori</vt:lpstr>
      <vt:lpstr>Mengubah Satu Kolom</vt:lpstr>
      <vt:lpstr>Mengubah Beberapa Kolom</vt:lpstr>
      <vt:lpstr>Mengubah Dengan Value di Kolom</vt:lpstr>
      <vt:lpstr>Delete Data</vt:lpstr>
      <vt:lpstr>Delete Data</vt:lpstr>
      <vt:lpstr>Menghapus Data</vt:lpstr>
      <vt:lpstr>Alias</vt:lpstr>
      <vt:lpstr>Alias</vt:lpstr>
      <vt:lpstr>Alias untuk Kolom</vt:lpstr>
      <vt:lpstr>Alias untuk Tabel</vt:lpstr>
      <vt:lpstr>Where Operator</vt:lpstr>
      <vt:lpstr>Where Operator</vt:lpstr>
      <vt:lpstr>Operator Perbandingan</vt:lpstr>
      <vt:lpstr>Mencari Data dengan Operator Perbandingan</vt:lpstr>
      <vt:lpstr>AND dan OR Operator</vt:lpstr>
      <vt:lpstr>Hasil Operator AND </vt:lpstr>
      <vt:lpstr>Mencari Data dengan Operator AND</vt:lpstr>
      <vt:lpstr>Hasil Operator OR </vt:lpstr>
      <vt:lpstr>Mencari Data dengan Operator OR</vt:lpstr>
      <vt:lpstr>Prioritas dengan Kurung ()</vt:lpstr>
      <vt:lpstr>LIKE Operator</vt:lpstr>
      <vt:lpstr>Hasil Operator LIKE</vt:lpstr>
      <vt:lpstr>Mencari Menggunakan LIKE Operator</vt:lpstr>
      <vt:lpstr>NULL Operator</vt:lpstr>
      <vt:lpstr>Mencari Menggunakan NULL Operator</vt:lpstr>
      <vt:lpstr>BETWEEN Operator</vt:lpstr>
      <vt:lpstr>Mencari Menggunakan BETWEEN Operator</vt:lpstr>
      <vt:lpstr>IN Operator</vt:lpstr>
      <vt:lpstr>Mencari Menggunakan IN Operator</vt:lpstr>
      <vt:lpstr>Order By Clause</vt:lpstr>
      <vt:lpstr>Order By Clause</vt:lpstr>
      <vt:lpstr>Mengurutkan Data</vt:lpstr>
      <vt:lpstr>Limit Clause</vt:lpstr>
      <vt:lpstr>Limit Clause</vt:lpstr>
      <vt:lpstr>Membatasi Hasil Query</vt:lpstr>
      <vt:lpstr>Skip Hasil Query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MySQL Database</dc:title>
  <dc:creator>Rika Febri</dc:creator>
  <cp:lastModifiedBy>Rika Febri</cp:lastModifiedBy>
  <cp:revision>2</cp:revision>
  <dcterms:modified xsi:type="dcterms:W3CDTF">2025-12-16T02:38:42Z</dcterms:modified>
</cp:coreProperties>
</file>