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520" r:id="rId2"/>
    <p:sldId id="521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29" r:id="rId11"/>
    <p:sldId id="530" r:id="rId12"/>
    <p:sldId id="531" r:id="rId13"/>
    <p:sldId id="532" r:id="rId14"/>
    <p:sldId id="533" r:id="rId15"/>
  </p:sldIdLst>
  <p:sldSz cx="9144000" cy="5143500" type="screen16x9"/>
  <p:notesSz cx="6858000" cy="9144000"/>
  <p:embeddedFontLst>
    <p:embeddedFont>
      <p:font typeface="Lato" panose="020F0502020204030203" pitchFamily="34" charset="0"/>
      <p:regular r:id="rId17"/>
      <p:bold r:id="rId18"/>
      <p:italic r:id="rId19"/>
      <p:boldItalic r:id="rId20"/>
    </p:embeddedFont>
    <p:embeddedFont>
      <p:font typeface="Raleway" pitchFamily="2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gad64b59e1e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9" name="Google Shape;1629;gad64b59e1e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" name="Google Shape;1680;ga851a47433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1" name="Google Shape;1681;ga851a47433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Google Shape;1686;gaee3374bb2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7" name="Google Shape;1687;gaee3374bb2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gaee3374bb2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2" name="Google Shape;1692;gaee3374bb2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Google Shape;1697;ga851a47433_0_3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8" name="Google Shape;1698;ga851a47433_0_3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" name="Google Shape;1703;ga851a47433_0_3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4" name="Google Shape;1704;ga851a47433_0_3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" name="Google Shape;1633;ga851a47433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4" name="Google Shape;1634;ga851a47433_0_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ga851a47433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0" name="Google Shape;1640;ga851a47433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5" name="Google Shape;1645;ga851a47433_0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6" name="Google Shape;1646;ga851a47433_0_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1" name="Google Shape;1651;ga851a47433_0_2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2" name="Google Shape;1652;ga851a47433_0_2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" name="Google Shape;1657;ga851a47433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8" name="Google Shape;1658;ga851a47433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3" name="Google Shape;1663;ga851a47433_0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4" name="Google Shape;1664;ga851a47433_0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" name="Google Shape;1669;gaee3374bb2_0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0" name="Google Shape;1670;gaee3374bb2_0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4" name="Google Shape;1674;gaee3374bb2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5" name="Google Shape;1675;gaee3374bb2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mysql.com/doc/refman/8.0/en/gran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v.mysql.com/doc/refman/8.0/en/mysqldump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1" name="Google Shape;1631;p277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User Management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3" name="Google Shape;1683;p28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Melakukan Backup Database</a:t>
            </a:r>
            <a:endParaRPr/>
          </a:p>
        </p:txBody>
      </p:sp>
      <p:pic>
        <p:nvPicPr>
          <p:cNvPr id="1684" name="Google Shape;1684;p2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3" cy="17876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Google Shape;1689;p287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Restore Database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4" name="Google Shape;1694;p28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Restore Database</a:t>
            </a:r>
            <a:endParaRPr/>
          </a:p>
        </p:txBody>
      </p:sp>
      <p:sp>
        <p:nvSpPr>
          <p:cNvPr id="1695" name="Google Shape;1695;p28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melakukan backup database, di MySQL juga kita bisa melakukan proses restore data dari file hasil backup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Untuk melakukan restore database, kita bisa menggunakan aplikasi mysql client atau menggunakan perintah SOURCE di MySQL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" name="Google Shape;1700;p28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Melakukan Import Database</a:t>
            </a:r>
            <a:endParaRPr/>
          </a:p>
        </p:txBody>
      </p:sp>
      <p:pic>
        <p:nvPicPr>
          <p:cNvPr id="1701" name="Google Shape;1701;p2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4" cy="13465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6" name="Google Shape;1706;p29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Import Database Menggunakan SQL</a:t>
            </a:r>
            <a:endParaRPr/>
          </a:p>
        </p:txBody>
      </p:sp>
      <p:pic>
        <p:nvPicPr>
          <p:cNvPr id="1707" name="Google Shape;1707;p2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3" cy="2559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p27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Root User</a:t>
            </a:r>
            <a:endParaRPr/>
          </a:p>
        </p:txBody>
      </p:sp>
      <p:sp>
        <p:nvSpPr>
          <p:cNvPr id="1637" name="Google Shape;1637;p27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Secara default, mysql membuat root user sebagai super administrator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Namun best practice nya, saat kita menjalankan MySQL dengan aplikasi yang kita buat, sangat disarankan tidak menggunakan user root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Lebih baik kita buat user khusus untuk tiap aplikasi, bahkan kita bisa batasi hak akses user tersebut, seperti hanya bisa melakukan SELECT, dan tidak boleh melakukan INSERT, UPDATE atau DELETE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Google Shape;1642;p27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Hak Akses dan User</a:t>
            </a:r>
            <a:endParaRPr/>
          </a:p>
        </p:txBody>
      </p:sp>
      <p:sp>
        <p:nvSpPr>
          <p:cNvPr id="1643" name="Google Shape;1643;p27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Dalam user management MySQL, kita akan mengenal istilah Hak Akses dari User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p28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Daftar Hak Akses</a:t>
            </a:r>
            <a:endParaRPr/>
          </a:p>
        </p:txBody>
      </p:sp>
      <p:sp>
        <p:nvSpPr>
          <p:cNvPr id="1649" name="Google Shape;1649;p28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Ada banyak sekali hak akses di MySQL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Kita bisa melihatnya di daftar tabel yang terdapat di halaman berikut :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https://dev.mysql.com/doc/refman/8.0/en/grant.html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" name="Google Shape;1654;p28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Membuat/Menghapus User</a:t>
            </a:r>
            <a:endParaRPr/>
          </a:p>
        </p:txBody>
      </p:sp>
      <p:pic>
        <p:nvPicPr>
          <p:cNvPr id="1655" name="Google Shape;1655;p2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2" cy="230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" name="Google Shape;1660;p28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Menambah/Menghapus Hak Akses ke User</a:t>
            </a:r>
            <a:endParaRPr/>
          </a:p>
        </p:txBody>
      </p:sp>
      <p:pic>
        <p:nvPicPr>
          <p:cNvPr id="1661" name="Google Shape;1661;p2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3" cy="26426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p28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Mengubah Password untuk User</a:t>
            </a:r>
            <a:endParaRPr/>
          </a:p>
        </p:txBody>
      </p:sp>
      <p:pic>
        <p:nvPicPr>
          <p:cNvPr id="1667" name="Google Shape;1667;p2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197" cy="15494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2" name="Google Shape;1672;p284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Backup Database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Google Shape;1677;p28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Backup Database</a:t>
            </a:r>
            <a:endParaRPr/>
          </a:p>
        </p:txBody>
      </p:sp>
      <p:sp>
        <p:nvSpPr>
          <p:cNvPr id="1678" name="Google Shape;1678;p28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Saat membuat aplikasi menggunakan database, ada baiknya kita selalu melakukan backup data secara reguler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Untungnya MySQL mendukung proses backup database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Untuk melakukan backup database, kita tidak menggunakan perintah SQL, melainkan MySQL menyediakan sebuah aplikasi khusus untuk melakukan backup database, namanya adalah mysqldump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https://dev.mysql.com/doc/refman/8.0/en/mysqldump.html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On-screen Show (16:9)</PresentationFormat>
  <Paragraphs>27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Lato</vt:lpstr>
      <vt:lpstr>Arial</vt:lpstr>
      <vt:lpstr>Raleway</vt:lpstr>
      <vt:lpstr>Streamline</vt:lpstr>
      <vt:lpstr>User Management</vt:lpstr>
      <vt:lpstr>Root User</vt:lpstr>
      <vt:lpstr>Hak Akses dan User</vt:lpstr>
      <vt:lpstr>Daftar Hak Akses</vt:lpstr>
      <vt:lpstr>Membuat/Menghapus User</vt:lpstr>
      <vt:lpstr>Menambah/Menghapus Hak Akses ke User</vt:lpstr>
      <vt:lpstr>Mengubah Password untuk User</vt:lpstr>
      <vt:lpstr>Backup Database</vt:lpstr>
      <vt:lpstr>Backup Database</vt:lpstr>
      <vt:lpstr>Melakukan Backup Database</vt:lpstr>
      <vt:lpstr>Restore Database</vt:lpstr>
      <vt:lpstr>Restore Database</vt:lpstr>
      <vt:lpstr>Melakukan Import Database</vt:lpstr>
      <vt:lpstr>Import Database Menggunakan SQL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Management</dc:title>
  <dc:creator>Rika Febri</dc:creator>
  <cp:lastModifiedBy>Rika Febri</cp:lastModifiedBy>
  <cp:revision>2</cp:revision>
  <dcterms:modified xsi:type="dcterms:W3CDTF">2025-12-16T02:59:26Z</dcterms:modified>
</cp:coreProperties>
</file>