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omments/comment2.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56" r:id="rId2"/>
    <p:sldId id="299" r:id="rId3"/>
    <p:sldId id="301" r:id="rId4"/>
    <p:sldId id="303" r:id="rId5"/>
    <p:sldId id="304" r:id="rId6"/>
    <p:sldId id="307" r:id="rId7"/>
    <p:sldId id="309" r:id="rId8"/>
    <p:sldId id="310" r:id="rId9"/>
    <p:sldId id="313" r:id="rId10"/>
    <p:sldId id="314" r:id="rId11"/>
    <p:sldId id="315" r:id="rId12"/>
    <p:sldId id="316" r:id="rId13"/>
    <p:sldId id="300" r:id="rId14"/>
  </p:sldIdLst>
  <p:sldSz cx="9144000" cy="6858000" type="screen4x3"/>
  <p:notesSz cx="7045325" cy="9345613"/>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 id="3" name="acer" initials="a" lastIdx="1" clrIdx="2">
    <p:extLst>
      <p:ext uri="{19B8F6BF-5375-455C-9EA6-DF929625EA0E}">
        <p15:presenceInfo xmlns:p15="http://schemas.microsoft.com/office/powerpoint/2012/main" userId="ac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94580" autoAdjust="0"/>
  </p:normalViewPr>
  <p:slideViewPr>
    <p:cSldViewPr>
      <p:cViewPr varScale="1">
        <p:scale>
          <a:sx n="68" d="100"/>
          <a:sy n="68" d="100"/>
        </p:scale>
        <p:origin x="1422"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3" dt="2023-12-19T09:40:47.799" idx="1">
    <p:pos x="10" y="10"/>
    <p:text/>
    <p:extLst>
      <p:ext uri="{C676402C-5697-4E1C-873F-D02D1690AC5C}">
        <p15:threadingInfo xmlns:p15="http://schemas.microsoft.com/office/powerpoint/2012/main" timeZoneBias="-420"/>
      </p:ext>
    </p:extLst>
  </p:cm>
</p:cmLst>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0D62BE5-8D40-44FF-8945-F727E51AF105}" type="doc">
      <dgm:prSet loTypeId="urn:microsoft.com/office/officeart/2005/8/layout/vProcess5" loCatId="process" qsTypeId="urn:microsoft.com/office/officeart/2005/8/quickstyle/simple4" qsCatId="simple" csTypeId="urn:microsoft.com/office/officeart/2005/8/colors/accent0_3" csCatId="mainScheme" phldr="1"/>
      <dgm:spPr/>
      <dgm:t>
        <a:bodyPr/>
        <a:lstStyle/>
        <a:p>
          <a:endParaRPr lang="en-ID"/>
        </a:p>
      </dgm:t>
    </dgm:pt>
    <dgm:pt modelId="{76283A12-D448-4299-A908-1DB253B27687}">
      <dgm:prSet phldrT="[Text]"/>
      <dgm:spPr/>
      <dgm:t>
        <a:bodyPr/>
        <a:lstStyle/>
        <a:p>
          <a:r>
            <a:rPr lang="en-US" dirty="0"/>
            <a:t>3.</a:t>
          </a:r>
          <a:r>
            <a:rPr lang="en-US" baseline="0" dirty="0"/>
            <a:t> </a:t>
          </a:r>
          <a:r>
            <a:rPr lang="en-US" baseline="0" dirty="0" err="1"/>
            <a:t>Sumber</a:t>
          </a:r>
          <a:r>
            <a:rPr lang="en-US" baseline="0" dirty="0"/>
            <a:t> </a:t>
          </a:r>
          <a:r>
            <a:rPr lang="en-US" baseline="0" dirty="0" err="1"/>
            <a:t>daya</a:t>
          </a:r>
          <a:r>
            <a:rPr lang="en-US" baseline="0" dirty="0"/>
            <a:t> </a:t>
          </a:r>
          <a:r>
            <a:rPr lang="en-US" baseline="0" dirty="0" err="1"/>
            <a:t>manusia</a:t>
          </a:r>
          <a:r>
            <a:rPr lang="en-US" baseline="0" dirty="0"/>
            <a:t> (</a:t>
          </a:r>
          <a:r>
            <a:rPr lang="en-US" baseline="0" dirty="0" err="1"/>
            <a:t>humanware</a:t>
          </a:r>
          <a:r>
            <a:rPr lang="en-US" baseline="0" dirty="0"/>
            <a:t>) : Masyarakat dan </a:t>
          </a:r>
          <a:r>
            <a:rPr lang="en-US" baseline="0" dirty="0" err="1"/>
            <a:t>aparatur</a:t>
          </a:r>
          <a:r>
            <a:rPr lang="en-US" baseline="0" dirty="0"/>
            <a:t> yang </a:t>
          </a:r>
          <a:r>
            <a:rPr lang="en-US" baseline="0" dirty="0" err="1"/>
            <a:t>berintegritas</a:t>
          </a:r>
          <a:r>
            <a:rPr lang="en-US" baseline="0" dirty="0"/>
            <a:t> dan </a:t>
          </a:r>
          <a:r>
            <a:rPr lang="en-US" baseline="0" dirty="0" err="1"/>
            <a:t>sadar</a:t>
          </a:r>
          <a:r>
            <a:rPr lang="en-US" baseline="0" dirty="0"/>
            <a:t> </a:t>
          </a:r>
          <a:r>
            <a:rPr lang="en-US" baseline="0" dirty="0" err="1"/>
            <a:t>hukum</a:t>
          </a:r>
          <a:r>
            <a:rPr lang="en-US" baseline="0" dirty="0"/>
            <a:t> </a:t>
          </a:r>
          <a:endParaRPr lang="en-ID" dirty="0"/>
        </a:p>
      </dgm:t>
    </dgm:pt>
    <dgm:pt modelId="{26F5F71E-616C-4963-8F79-08D5B8A7A7D8}" type="parTrans" cxnId="{601B7DC4-3CCA-4BBB-9F2C-3591ADFDBBA3}">
      <dgm:prSet/>
      <dgm:spPr/>
      <dgm:t>
        <a:bodyPr/>
        <a:lstStyle/>
        <a:p>
          <a:endParaRPr lang="en-ID"/>
        </a:p>
      </dgm:t>
    </dgm:pt>
    <dgm:pt modelId="{93DA94B5-61C4-4BCD-8E6B-7852F909A4CB}" type="sibTrans" cxnId="{601B7DC4-3CCA-4BBB-9F2C-3591ADFDBBA3}">
      <dgm:prSet/>
      <dgm:spPr/>
      <dgm:t>
        <a:bodyPr/>
        <a:lstStyle/>
        <a:p>
          <a:endParaRPr lang="en-ID"/>
        </a:p>
      </dgm:t>
    </dgm:pt>
    <dgm:pt modelId="{400E2909-29E9-4C45-8CB0-95CF4EDF2BF5}">
      <dgm:prSet phldrT="[Text]"/>
      <dgm:spPr/>
      <dgm:t>
        <a:bodyPr/>
        <a:lstStyle/>
        <a:p>
          <a:r>
            <a:rPr lang="en-US" dirty="0"/>
            <a:t>1.Perangkat </a:t>
          </a:r>
          <a:r>
            <a:rPr lang="en-US" dirty="0" err="1"/>
            <a:t>Lunak</a:t>
          </a:r>
          <a:r>
            <a:rPr lang="en-US" dirty="0"/>
            <a:t> (Software) :</a:t>
          </a:r>
          <a:r>
            <a:rPr lang="en-US" dirty="0" err="1"/>
            <a:t>Peraturan</a:t>
          </a:r>
          <a:r>
            <a:rPr lang="en-US" dirty="0"/>
            <a:t> </a:t>
          </a:r>
          <a:r>
            <a:rPr lang="en-US" dirty="0" err="1"/>
            <a:t>perundang-undangan</a:t>
          </a:r>
          <a:r>
            <a:rPr lang="en-US" dirty="0"/>
            <a:t> yang </a:t>
          </a:r>
          <a:r>
            <a:rPr lang="en-US" dirty="0" err="1"/>
            <a:t>jelas</a:t>
          </a:r>
          <a:r>
            <a:rPr lang="en-US" dirty="0"/>
            <a:t> dan </a:t>
          </a:r>
          <a:r>
            <a:rPr lang="en-US" dirty="0" err="1"/>
            <a:t>adil</a:t>
          </a:r>
          <a:r>
            <a:rPr lang="en-US" dirty="0"/>
            <a:t> </a:t>
          </a:r>
        </a:p>
        <a:p>
          <a:r>
            <a:rPr lang="en-US" baseline="0" dirty="0"/>
            <a:t>2. </a:t>
          </a:r>
          <a:r>
            <a:rPr lang="en-US" baseline="0" dirty="0" err="1"/>
            <a:t>Perangkat</a:t>
          </a:r>
          <a:r>
            <a:rPr lang="en-US" baseline="0" dirty="0"/>
            <a:t> </a:t>
          </a:r>
          <a:r>
            <a:rPr lang="en-US" baseline="0" dirty="0" err="1"/>
            <a:t>Keras</a:t>
          </a:r>
          <a:r>
            <a:rPr lang="en-US" baseline="0" dirty="0"/>
            <a:t> (Hardware) : </a:t>
          </a:r>
          <a:r>
            <a:rPr lang="en-US" baseline="0" dirty="0" err="1"/>
            <a:t>Aparat</a:t>
          </a:r>
          <a:r>
            <a:rPr lang="en-US" baseline="0" dirty="0"/>
            <a:t> </a:t>
          </a:r>
          <a:r>
            <a:rPr lang="en-US" baseline="0" dirty="0" err="1"/>
            <a:t>penegak</a:t>
          </a:r>
          <a:r>
            <a:rPr lang="en-US" baseline="0" dirty="0"/>
            <a:t> </a:t>
          </a:r>
          <a:r>
            <a:rPr lang="en-US" baseline="0" dirty="0" err="1"/>
            <a:t>hukum</a:t>
          </a:r>
          <a:r>
            <a:rPr lang="en-US" baseline="0" dirty="0"/>
            <a:t> (</a:t>
          </a:r>
          <a:r>
            <a:rPr lang="en-US" baseline="0" dirty="0" err="1"/>
            <a:t>polisi</a:t>
          </a:r>
          <a:r>
            <a:rPr lang="en-US" baseline="0" dirty="0"/>
            <a:t>, </a:t>
          </a:r>
          <a:r>
            <a:rPr lang="en-US" baseline="0" dirty="0" err="1"/>
            <a:t>jaksa</a:t>
          </a:r>
          <a:r>
            <a:rPr lang="en-US" baseline="0" dirty="0"/>
            <a:t>, hakim, </a:t>
          </a:r>
          <a:r>
            <a:rPr lang="en-US" baseline="0" dirty="0" err="1"/>
            <a:t>advokat</a:t>
          </a:r>
          <a:r>
            <a:rPr lang="en-US" baseline="0" dirty="0"/>
            <a:t>) </a:t>
          </a:r>
          <a:endParaRPr lang="en-ID" dirty="0"/>
        </a:p>
      </dgm:t>
    </dgm:pt>
    <dgm:pt modelId="{58ED26E7-E182-4C0D-B341-1FE11C123D0A}" type="sibTrans" cxnId="{F449C8BA-745F-4771-9BD7-7EB917A41D89}">
      <dgm:prSet/>
      <dgm:spPr/>
      <dgm:t>
        <a:bodyPr/>
        <a:lstStyle/>
        <a:p>
          <a:endParaRPr lang="en-ID"/>
        </a:p>
      </dgm:t>
    </dgm:pt>
    <dgm:pt modelId="{2748E716-1F4B-4662-B12E-9C4F5FFFB0F4}" type="parTrans" cxnId="{F449C8BA-745F-4771-9BD7-7EB917A41D89}">
      <dgm:prSet/>
      <dgm:spPr/>
      <dgm:t>
        <a:bodyPr/>
        <a:lstStyle/>
        <a:p>
          <a:endParaRPr lang="en-ID"/>
        </a:p>
      </dgm:t>
    </dgm:pt>
    <dgm:pt modelId="{176340FC-81BC-42F6-862E-94457F9D6313}" type="pres">
      <dgm:prSet presAssocID="{A0D62BE5-8D40-44FF-8945-F727E51AF105}" presName="outerComposite" presStyleCnt="0">
        <dgm:presLayoutVars>
          <dgm:chMax val="5"/>
          <dgm:dir/>
          <dgm:resizeHandles val="exact"/>
        </dgm:presLayoutVars>
      </dgm:prSet>
      <dgm:spPr/>
    </dgm:pt>
    <dgm:pt modelId="{D4DFB930-9E05-4F13-B7A8-78CC80854ABB}" type="pres">
      <dgm:prSet presAssocID="{A0D62BE5-8D40-44FF-8945-F727E51AF105}" presName="dummyMaxCanvas" presStyleCnt="0">
        <dgm:presLayoutVars/>
      </dgm:prSet>
      <dgm:spPr/>
    </dgm:pt>
    <dgm:pt modelId="{DC359CC6-0C7B-4161-9EC1-1DF12F22F59A}" type="pres">
      <dgm:prSet presAssocID="{A0D62BE5-8D40-44FF-8945-F727E51AF105}" presName="TwoNodes_1" presStyleLbl="node1" presStyleIdx="0" presStyleCnt="2" custLinFactNeighborX="1029">
        <dgm:presLayoutVars>
          <dgm:bulletEnabled val="1"/>
        </dgm:presLayoutVars>
      </dgm:prSet>
      <dgm:spPr/>
    </dgm:pt>
    <dgm:pt modelId="{266643C5-5279-436B-A1C2-D0F4D9AF49FD}" type="pres">
      <dgm:prSet presAssocID="{A0D62BE5-8D40-44FF-8945-F727E51AF105}" presName="TwoNodes_2" presStyleLbl="node1" presStyleIdx="1" presStyleCnt="2">
        <dgm:presLayoutVars>
          <dgm:bulletEnabled val="1"/>
        </dgm:presLayoutVars>
      </dgm:prSet>
      <dgm:spPr/>
    </dgm:pt>
    <dgm:pt modelId="{22EF6A47-1D7F-42D8-9974-B95115E8653B}" type="pres">
      <dgm:prSet presAssocID="{A0D62BE5-8D40-44FF-8945-F727E51AF105}" presName="TwoConn_1-2" presStyleLbl="fgAccFollowNode1" presStyleIdx="0" presStyleCnt="1">
        <dgm:presLayoutVars>
          <dgm:bulletEnabled val="1"/>
        </dgm:presLayoutVars>
      </dgm:prSet>
      <dgm:spPr/>
    </dgm:pt>
    <dgm:pt modelId="{FF159A98-CE46-41F8-B463-08F3C573BF45}" type="pres">
      <dgm:prSet presAssocID="{A0D62BE5-8D40-44FF-8945-F727E51AF105}" presName="TwoNodes_1_text" presStyleLbl="node1" presStyleIdx="1" presStyleCnt="2">
        <dgm:presLayoutVars>
          <dgm:bulletEnabled val="1"/>
        </dgm:presLayoutVars>
      </dgm:prSet>
      <dgm:spPr/>
    </dgm:pt>
    <dgm:pt modelId="{ABC1ED42-BA2E-44C8-817F-6AE20967E317}" type="pres">
      <dgm:prSet presAssocID="{A0D62BE5-8D40-44FF-8945-F727E51AF105}" presName="TwoNodes_2_text" presStyleLbl="node1" presStyleIdx="1" presStyleCnt="2">
        <dgm:presLayoutVars>
          <dgm:bulletEnabled val="1"/>
        </dgm:presLayoutVars>
      </dgm:prSet>
      <dgm:spPr/>
    </dgm:pt>
  </dgm:ptLst>
  <dgm:cxnLst>
    <dgm:cxn modelId="{075F1237-A1C1-4A0B-BEBF-5A5382E70953}" type="presOf" srcId="{58ED26E7-E182-4C0D-B341-1FE11C123D0A}" destId="{22EF6A47-1D7F-42D8-9974-B95115E8653B}" srcOrd="0" destOrd="0" presId="urn:microsoft.com/office/officeart/2005/8/layout/vProcess5"/>
    <dgm:cxn modelId="{F487554D-5F82-44F1-BC5C-B591C477E3C8}" type="presOf" srcId="{A0D62BE5-8D40-44FF-8945-F727E51AF105}" destId="{176340FC-81BC-42F6-862E-94457F9D6313}" srcOrd="0" destOrd="0" presId="urn:microsoft.com/office/officeart/2005/8/layout/vProcess5"/>
    <dgm:cxn modelId="{654ED9AF-6E1C-40E9-BE06-C1D49C4CF4DC}" type="presOf" srcId="{400E2909-29E9-4C45-8CB0-95CF4EDF2BF5}" destId="{FF159A98-CE46-41F8-B463-08F3C573BF45}" srcOrd="1" destOrd="0" presId="urn:microsoft.com/office/officeart/2005/8/layout/vProcess5"/>
    <dgm:cxn modelId="{519E39B7-DAF6-44B0-B229-979355334ECA}" type="presOf" srcId="{76283A12-D448-4299-A908-1DB253B27687}" destId="{266643C5-5279-436B-A1C2-D0F4D9AF49FD}" srcOrd="0" destOrd="0" presId="urn:microsoft.com/office/officeart/2005/8/layout/vProcess5"/>
    <dgm:cxn modelId="{F449C8BA-745F-4771-9BD7-7EB917A41D89}" srcId="{A0D62BE5-8D40-44FF-8945-F727E51AF105}" destId="{400E2909-29E9-4C45-8CB0-95CF4EDF2BF5}" srcOrd="0" destOrd="0" parTransId="{2748E716-1F4B-4662-B12E-9C4F5FFFB0F4}" sibTransId="{58ED26E7-E182-4C0D-B341-1FE11C123D0A}"/>
    <dgm:cxn modelId="{601B7DC4-3CCA-4BBB-9F2C-3591ADFDBBA3}" srcId="{A0D62BE5-8D40-44FF-8945-F727E51AF105}" destId="{76283A12-D448-4299-A908-1DB253B27687}" srcOrd="1" destOrd="0" parTransId="{26F5F71E-616C-4963-8F79-08D5B8A7A7D8}" sibTransId="{93DA94B5-61C4-4BCD-8E6B-7852F909A4CB}"/>
    <dgm:cxn modelId="{D448EEC8-D1BA-4625-B0D3-AD98146094C7}" type="presOf" srcId="{76283A12-D448-4299-A908-1DB253B27687}" destId="{ABC1ED42-BA2E-44C8-817F-6AE20967E317}" srcOrd="1" destOrd="0" presId="urn:microsoft.com/office/officeart/2005/8/layout/vProcess5"/>
    <dgm:cxn modelId="{D2666FFC-0E01-4137-8326-018FEB889A74}" type="presOf" srcId="{400E2909-29E9-4C45-8CB0-95CF4EDF2BF5}" destId="{DC359CC6-0C7B-4161-9EC1-1DF12F22F59A}" srcOrd="0" destOrd="0" presId="urn:microsoft.com/office/officeart/2005/8/layout/vProcess5"/>
    <dgm:cxn modelId="{4B1E21BD-38E9-42BE-85D3-E9C9D40CC2F7}" type="presParOf" srcId="{176340FC-81BC-42F6-862E-94457F9D6313}" destId="{D4DFB930-9E05-4F13-B7A8-78CC80854ABB}" srcOrd="0" destOrd="0" presId="urn:microsoft.com/office/officeart/2005/8/layout/vProcess5"/>
    <dgm:cxn modelId="{7E145C90-56FF-4227-9004-30061EE8E0DF}" type="presParOf" srcId="{176340FC-81BC-42F6-862E-94457F9D6313}" destId="{DC359CC6-0C7B-4161-9EC1-1DF12F22F59A}" srcOrd="1" destOrd="0" presId="urn:microsoft.com/office/officeart/2005/8/layout/vProcess5"/>
    <dgm:cxn modelId="{27EE875B-0584-47F7-91ED-C58E0330147A}" type="presParOf" srcId="{176340FC-81BC-42F6-862E-94457F9D6313}" destId="{266643C5-5279-436B-A1C2-D0F4D9AF49FD}" srcOrd="2" destOrd="0" presId="urn:microsoft.com/office/officeart/2005/8/layout/vProcess5"/>
    <dgm:cxn modelId="{2DC291BA-3BEE-4F91-BC58-FD43ACFBB70C}" type="presParOf" srcId="{176340FC-81BC-42F6-862E-94457F9D6313}" destId="{22EF6A47-1D7F-42D8-9974-B95115E8653B}" srcOrd="3" destOrd="0" presId="urn:microsoft.com/office/officeart/2005/8/layout/vProcess5"/>
    <dgm:cxn modelId="{9204F13C-8804-47C8-A342-7BBBE1B9B803}" type="presParOf" srcId="{176340FC-81BC-42F6-862E-94457F9D6313}" destId="{FF159A98-CE46-41F8-B463-08F3C573BF45}" srcOrd="4" destOrd="0" presId="urn:microsoft.com/office/officeart/2005/8/layout/vProcess5"/>
    <dgm:cxn modelId="{DE451616-EBCE-4146-B614-6754106E2ACF}" type="presParOf" srcId="{176340FC-81BC-42F6-862E-94457F9D6313}" destId="{ABC1ED42-BA2E-44C8-817F-6AE20967E317}" srcOrd="5"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FFDCBB0-C274-4613-8FA6-C2BFAFAD778E}" type="doc">
      <dgm:prSet loTypeId="urn:microsoft.com/office/officeart/2008/layout/AlternatingHexagons" loCatId="list" qsTypeId="urn:microsoft.com/office/officeart/2005/8/quickstyle/3d1" qsCatId="3D" csTypeId="urn:microsoft.com/office/officeart/2005/8/colors/colorful4" csCatId="colorful" phldr="1"/>
      <dgm:spPr/>
      <dgm:t>
        <a:bodyPr/>
        <a:lstStyle/>
        <a:p>
          <a:endParaRPr lang="en-ID"/>
        </a:p>
      </dgm:t>
    </dgm:pt>
    <dgm:pt modelId="{CDB6654E-A85A-4B0E-9211-B5B93C2DDBB1}">
      <dgm:prSet phldrT="[Text]"/>
      <dgm:spPr/>
      <dgm:t>
        <a:bodyPr/>
        <a:lstStyle/>
        <a:p>
          <a:r>
            <a:rPr lang="en-US" dirty="0" err="1"/>
            <a:t>Akademisi</a:t>
          </a:r>
          <a:endParaRPr lang="en-ID" dirty="0"/>
        </a:p>
      </dgm:t>
    </dgm:pt>
    <dgm:pt modelId="{726AC0BF-497B-4770-B9B2-542560738CA5}" type="parTrans" cxnId="{0A276842-8C3E-4FCE-8585-D1BDE63A96C9}">
      <dgm:prSet/>
      <dgm:spPr/>
      <dgm:t>
        <a:bodyPr/>
        <a:lstStyle/>
        <a:p>
          <a:endParaRPr lang="en-ID"/>
        </a:p>
      </dgm:t>
    </dgm:pt>
    <dgm:pt modelId="{A2F1FC64-0140-4C6A-A074-012434334838}" type="sibTrans" cxnId="{0A276842-8C3E-4FCE-8585-D1BDE63A96C9}">
      <dgm:prSet/>
      <dgm:spPr/>
      <dgm:t>
        <a:bodyPr/>
        <a:lstStyle/>
        <a:p>
          <a:r>
            <a:rPr lang="en-US" dirty="0" err="1"/>
            <a:t>Penegak</a:t>
          </a:r>
          <a:r>
            <a:rPr lang="en-US" dirty="0"/>
            <a:t> Hukum</a:t>
          </a:r>
          <a:endParaRPr lang="en-ID" dirty="0"/>
        </a:p>
      </dgm:t>
    </dgm:pt>
    <dgm:pt modelId="{31D32162-C8B9-43F3-BB9E-8E2A25E05E56}">
      <dgm:prSet phldrT="[Text]"/>
      <dgm:spPr/>
      <dgm:t>
        <a:bodyPr/>
        <a:lstStyle/>
        <a:p>
          <a:r>
            <a:rPr lang="en-US" dirty="0"/>
            <a:t>LSM</a:t>
          </a:r>
          <a:endParaRPr lang="en-ID" dirty="0"/>
        </a:p>
      </dgm:t>
    </dgm:pt>
    <dgm:pt modelId="{E0EEDBB8-BAE9-48CD-9B7F-26521E3FFC94}" type="parTrans" cxnId="{C41601CA-8559-4F74-AF47-262002A423FA}">
      <dgm:prSet/>
      <dgm:spPr/>
      <dgm:t>
        <a:bodyPr/>
        <a:lstStyle/>
        <a:p>
          <a:endParaRPr lang="en-ID"/>
        </a:p>
      </dgm:t>
    </dgm:pt>
    <dgm:pt modelId="{EB2EECEA-72DC-4DCE-A9A8-81428DBEC178}" type="sibTrans" cxnId="{C41601CA-8559-4F74-AF47-262002A423FA}">
      <dgm:prSet/>
      <dgm:spPr/>
      <dgm:t>
        <a:bodyPr/>
        <a:lstStyle/>
        <a:p>
          <a:r>
            <a:rPr lang="en-US" dirty="0" err="1"/>
            <a:t>Pemerintah</a:t>
          </a:r>
          <a:endParaRPr lang="en-ID" dirty="0"/>
        </a:p>
      </dgm:t>
    </dgm:pt>
    <dgm:pt modelId="{9F790F27-C298-46D8-8BFA-95FADEA03D06}" type="pres">
      <dgm:prSet presAssocID="{8FFDCBB0-C274-4613-8FA6-C2BFAFAD778E}" presName="Name0" presStyleCnt="0">
        <dgm:presLayoutVars>
          <dgm:chMax/>
          <dgm:chPref/>
          <dgm:dir/>
          <dgm:animLvl val="lvl"/>
        </dgm:presLayoutVars>
      </dgm:prSet>
      <dgm:spPr/>
    </dgm:pt>
    <dgm:pt modelId="{19DD9DCD-B550-4972-8725-ECBFB650E1CF}" type="pres">
      <dgm:prSet presAssocID="{CDB6654E-A85A-4B0E-9211-B5B93C2DDBB1}" presName="composite" presStyleCnt="0"/>
      <dgm:spPr/>
    </dgm:pt>
    <dgm:pt modelId="{DFFB7FF0-BB45-4D69-AD0F-699D0ABA8EEC}" type="pres">
      <dgm:prSet presAssocID="{CDB6654E-A85A-4B0E-9211-B5B93C2DDBB1}" presName="Parent1" presStyleLbl="node1" presStyleIdx="0" presStyleCnt="4">
        <dgm:presLayoutVars>
          <dgm:chMax val="1"/>
          <dgm:chPref val="1"/>
          <dgm:bulletEnabled val="1"/>
        </dgm:presLayoutVars>
      </dgm:prSet>
      <dgm:spPr/>
    </dgm:pt>
    <dgm:pt modelId="{057CC408-C642-4FE9-955F-72287040D1A6}" type="pres">
      <dgm:prSet presAssocID="{CDB6654E-A85A-4B0E-9211-B5B93C2DDBB1}" presName="Childtext1" presStyleLbl="revTx" presStyleIdx="0" presStyleCnt="2">
        <dgm:presLayoutVars>
          <dgm:chMax val="0"/>
          <dgm:chPref val="0"/>
          <dgm:bulletEnabled val="1"/>
        </dgm:presLayoutVars>
      </dgm:prSet>
      <dgm:spPr/>
    </dgm:pt>
    <dgm:pt modelId="{F5EAB428-EF63-497F-9567-486A6789DD1D}" type="pres">
      <dgm:prSet presAssocID="{CDB6654E-A85A-4B0E-9211-B5B93C2DDBB1}" presName="BalanceSpacing" presStyleCnt="0"/>
      <dgm:spPr/>
    </dgm:pt>
    <dgm:pt modelId="{47926319-F21E-4ED6-AA71-96EFB112C004}" type="pres">
      <dgm:prSet presAssocID="{CDB6654E-A85A-4B0E-9211-B5B93C2DDBB1}" presName="BalanceSpacing1" presStyleCnt="0"/>
      <dgm:spPr/>
    </dgm:pt>
    <dgm:pt modelId="{5E2097C4-8F41-4D51-82B0-F5387FB2933F}" type="pres">
      <dgm:prSet presAssocID="{A2F1FC64-0140-4C6A-A074-012434334838}" presName="Accent1Text" presStyleLbl="node1" presStyleIdx="1" presStyleCnt="4"/>
      <dgm:spPr/>
    </dgm:pt>
    <dgm:pt modelId="{FB2963E0-81B6-4277-A9FC-0DD72FE0490D}" type="pres">
      <dgm:prSet presAssocID="{A2F1FC64-0140-4C6A-A074-012434334838}" presName="spaceBetweenRectangles" presStyleCnt="0"/>
      <dgm:spPr/>
    </dgm:pt>
    <dgm:pt modelId="{CF45F57A-6250-46A8-A936-0811C0D6C091}" type="pres">
      <dgm:prSet presAssocID="{31D32162-C8B9-43F3-BB9E-8E2A25E05E56}" presName="composite" presStyleCnt="0"/>
      <dgm:spPr/>
    </dgm:pt>
    <dgm:pt modelId="{F587D000-C36E-4981-86B9-0DDEF65590DE}" type="pres">
      <dgm:prSet presAssocID="{31D32162-C8B9-43F3-BB9E-8E2A25E05E56}" presName="Parent1" presStyleLbl="node1" presStyleIdx="2" presStyleCnt="4">
        <dgm:presLayoutVars>
          <dgm:chMax val="1"/>
          <dgm:chPref val="1"/>
          <dgm:bulletEnabled val="1"/>
        </dgm:presLayoutVars>
      </dgm:prSet>
      <dgm:spPr/>
    </dgm:pt>
    <dgm:pt modelId="{8076B488-891D-490C-B83E-8125937A8A28}" type="pres">
      <dgm:prSet presAssocID="{31D32162-C8B9-43F3-BB9E-8E2A25E05E56}" presName="Childtext1" presStyleLbl="revTx" presStyleIdx="1" presStyleCnt="2">
        <dgm:presLayoutVars>
          <dgm:chMax val="0"/>
          <dgm:chPref val="0"/>
          <dgm:bulletEnabled val="1"/>
        </dgm:presLayoutVars>
      </dgm:prSet>
      <dgm:spPr/>
    </dgm:pt>
    <dgm:pt modelId="{F781EADC-590C-42BD-9CC6-52D7DCF78056}" type="pres">
      <dgm:prSet presAssocID="{31D32162-C8B9-43F3-BB9E-8E2A25E05E56}" presName="BalanceSpacing" presStyleCnt="0"/>
      <dgm:spPr/>
    </dgm:pt>
    <dgm:pt modelId="{DE34CDB3-A173-4261-AD42-D4E7E36CD37D}" type="pres">
      <dgm:prSet presAssocID="{31D32162-C8B9-43F3-BB9E-8E2A25E05E56}" presName="BalanceSpacing1" presStyleCnt="0"/>
      <dgm:spPr/>
    </dgm:pt>
    <dgm:pt modelId="{A03DBF4A-2241-424D-B5E1-26A5EA86B6BE}" type="pres">
      <dgm:prSet presAssocID="{EB2EECEA-72DC-4DCE-A9A8-81428DBEC178}" presName="Accent1Text" presStyleLbl="node1" presStyleIdx="3" presStyleCnt="4"/>
      <dgm:spPr/>
    </dgm:pt>
  </dgm:ptLst>
  <dgm:cxnLst>
    <dgm:cxn modelId="{D2F05D07-2C87-4BED-8D09-BCAD99F84A82}" type="presOf" srcId="{CDB6654E-A85A-4B0E-9211-B5B93C2DDBB1}" destId="{DFFB7FF0-BB45-4D69-AD0F-699D0ABA8EEC}" srcOrd="0" destOrd="0" presId="urn:microsoft.com/office/officeart/2008/layout/AlternatingHexagons"/>
    <dgm:cxn modelId="{6EAF601F-95B4-487A-BC55-04CBAA050FE3}" type="presOf" srcId="{8FFDCBB0-C274-4613-8FA6-C2BFAFAD778E}" destId="{9F790F27-C298-46D8-8BFA-95FADEA03D06}" srcOrd="0" destOrd="0" presId="urn:microsoft.com/office/officeart/2008/layout/AlternatingHexagons"/>
    <dgm:cxn modelId="{0A276842-8C3E-4FCE-8585-D1BDE63A96C9}" srcId="{8FFDCBB0-C274-4613-8FA6-C2BFAFAD778E}" destId="{CDB6654E-A85A-4B0E-9211-B5B93C2DDBB1}" srcOrd="0" destOrd="0" parTransId="{726AC0BF-497B-4770-B9B2-542560738CA5}" sibTransId="{A2F1FC64-0140-4C6A-A074-012434334838}"/>
    <dgm:cxn modelId="{96172F4E-9A07-48FE-9558-210CDF06FD47}" type="presOf" srcId="{A2F1FC64-0140-4C6A-A074-012434334838}" destId="{5E2097C4-8F41-4D51-82B0-F5387FB2933F}" srcOrd="0" destOrd="0" presId="urn:microsoft.com/office/officeart/2008/layout/AlternatingHexagons"/>
    <dgm:cxn modelId="{C645D172-5FB6-4987-BD91-4ED6F7D14987}" type="presOf" srcId="{EB2EECEA-72DC-4DCE-A9A8-81428DBEC178}" destId="{A03DBF4A-2241-424D-B5E1-26A5EA86B6BE}" srcOrd="0" destOrd="0" presId="urn:microsoft.com/office/officeart/2008/layout/AlternatingHexagons"/>
    <dgm:cxn modelId="{C41601CA-8559-4F74-AF47-262002A423FA}" srcId="{8FFDCBB0-C274-4613-8FA6-C2BFAFAD778E}" destId="{31D32162-C8B9-43F3-BB9E-8E2A25E05E56}" srcOrd="1" destOrd="0" parTransId="{E0EEDBB8-BAE9-48CD-9B7F-26521E3FFC94}" sibTransId="{EB2EECEA-72DC-4DCE-A9A8-81428DBEC178}"/>
    <dgm:cxn modelId="{5E8445E7-F72C-4441-961D-90028093758A}" type="presOf" srcId="{31D32162-C8B9-43F3-BB9E-8E2A25E05E56}" destId="{F587D000-C36E-4981-86B9-0DDEF65590DE}" srcOrd="0" destOrd="0" presId="urn:microsoft.com/office/officeart/2008/layout/AlternatingHexagons"/>
    <dgm:cxn modelId="{5830726D-030E-4880-AB12-B82058EAAAEB}" type="presParOf" srcId="{9F790F27-C298-46D8-8BFA-95FADEA03D06}" destId="{19DD9DCD-B550-4972-8725-ECBFB650E1CF}" srcOrd="0" destOrd="0" presId="urn:microsoft.com/office/officeart/2008/layout/AlternatingHexagons"/>
    <dgm:cxn modelId="{09076DDB-E434-42F5-9132-5CD03046D75B}" type="presParOf" srcId="{19DD9DCD-B550-4972-8725-ECBFB650E1CF}" destId="{DFFB7FF0-BB45-4D69-AD0F-699D0ABA8EEC}" srcOrd="0" destOrd="0" presId="urn:microsoft.com/office/officeart/2008/layout/AlternatingHexagons"/>
    <dgm:cxn modelId="{D82DFD98-917A-455F-BC9C-E3988BEB9E29}" type="presParOf" srcId="{19DD9DCD-B550-4972-8725-ECBFB650E1CF}" destId="{057CC408-C642-4FE9-955F-72287040D1A6}" srcOrd="1" destOrd="0" presId="urn:microsoft.com/office/officeart/2008/layout/AlternatingHexagons"/>
    <dgm:cxn modelId="{7CBFDA36-68A6-46BB-A1E6-0268AB0BEFF5}" type="presParOf" srcId="{19DD9DCD-B550-4972-8725-ECBFB650E1CF}" destId="{F5EAB428-EF63-497F-9567-486A6789DD1D}" srcOrd="2" destOrd="0" presId="urn:microsoft.com/office/officeart/2008/layout/AlternatingHexagons"/>
    <dgm:cxn modelId="{A00690D5-A0E0-4518-954C-352ABD2851D3}" type="presParOf" srcId="{19DD9DCD-B550-4972-8725-ECBFB650E1CF}" destId="{47926319-F21E-4ED6-AA71-96EFB112C004}" srcOrd="3" destOrd="0" presId="urn:microsoft.com/office/officeart/2008/layout/AlternatingHexagons"/>
    <dgm:cxn modelId="{30E5779C-C2C6-400F-BB6B-3222001130F2}" type="presParOf" srcId="{19DD9DCD-B550-4972-8725-ECBFB650E1CF}" destId="{5E2097C4-8F41-4D51-82B0-F5387FB2933F}" srcOrd="4" destOrd="0" presId="urn:microsoft.com/office/officeart/2008/layout/AlternatingHexagons"/>
    <dgm:cxn modelId="{CEF117D1-0F3C-4835-8371-69774A47670D}" type="presParOf" srcId="{9F790F27-C298-46D8-8BFA-95FADEA03D06}" destId="{FB2963E0-81B6-4277-A9FC-0DD72FE0490D}" srcOrd="1" destOrd="0" presId="urn:microsoft.com/office/officeart/2008/layout/AlternatingHexagons"/>
    <dgm:cxn modelId="{E210589D-DC74-4DE2-9FFB-0FF888DFBBB9}" type="presParOf" srcId="{9F790F27-C298-46D8-8BFA-95FADEA03D06}" destId="{CF45F57A-6250-46A8-A936-0811C0D6C091}" srcOrd="2" destOrd="0" presId="urn:microsoft.com/office/officeart/2008/layout/AlternatingHexagons"/>
    <dgm:cxn modelId="{9E22A851-3855-4550-BBB3-727D58AE9078}" type="presParOf" srcId="{CF45F57A-6250-46A8-A936-0811C0D6C091}" destId="{F587D000-C36E-4981-86B9-0DDEF65590DE}" srcOrd="0" destOrd="0" presId="urn:microsoft.com/office/officeart/2008/layout/AlternatingHexagons"/>
    <dgm:cxn modelId="{D22AA7AB-1C87-456E-A156-296AB9D00BA8}" type="presParOf" srcId="{CF45F57A-6250-46A8-A936-0811C0D6C091}" destId="{8076B488-891D-490C-B83E-8125937A8A28}" srcOrd="1" destOrd="0" presId="urn:microsoft.com/office/officeart/2008/layout/AlternatingHexagons"/>
    <dgm:cxn modelId="{54F97AF7-1C0C-4359-ACF4-366BC342B859}" type="presParOf" srcId="{CF45F57A-6250-46A8-A936-0811C0D6C091}" destId="{F781EADC-590C-42BD-9CC6-52D7DCF78056}" srcOrd="2" destOrd="0" presId="urn:microsoft.com/office/officeart/2008/layout/AlternatingHexagons"/>
    <dgm:cxn modelId="{6A31CFC3-F2F9-4511-AA2E-04059E94BD8C}" type="presParOf" srcId="{CF45F57A-6250-46A8-A936-0811C0D6C091}" destId="{DE34CDB3-A173-4261-AD42-D4E7E36CD37D}" srcOrd="3" destOrd="0" presId="urn:microsoft.com/office/officeart/2008/layout/AlternatingHexagons"/>
    <dgm:cxn modelId="{1F7566BB-070C-4FCC-AF31-801675037767}" type="presParOf" srcId="{CF45F57A-6250-46A8-A936-0811C0D6C091}" destId="{A03DBF4A-2241-424D-B5E1-26A5EA86B6BE}" srcOrd="4" destOrd="0" presId="urn:microsoft.com/office/officeart/2008/layout/AlternatingHexagon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A6CFBD3-C01E-4B21-8B70-9540A9D3AA82}"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ID"/>
        </a:p>
      </dgm:t>
    </dgm:pt>
    <dgm:pt modelId="{092677CD-6E12-45A2-8220-267C5A0C4B2A}">
      <dgm:prSet phldrT="[Text]"/>
      <dgm:spPr/>
      <dgm:t>
        <a:bodyPr/>
        <a:lstStyle/>
        <a:p>
          <a:r>
            <a:rPr lang="en-US" dirty="0" err="1"/>
            <a:t>Pemerintah</a:t>
          </a:r>
          <a:endParaRPr lang="en-ID" dirty="0"/>
        </a:p>
      </dgm:t>
    </dgm:pt>
    <dgm:pt modelId="{A9D0D97A-8592-436B-A379-E4CAEFC7B44C}" type="parTrans" cxnId="{DB27A37A-4861-4197-9D6B-87AC6C318150}">
      <dgm:prSet/>
      <dgm:spPr/>
      <dgm:t>
        <a:bodyPr/>
        <a:lstStyle/>
        <a:p>
          <a:endParaRPr lang="en-ID"/>
        </a:p>
      </dgm:t>
    </dgm:pt>
    <dgm:pt modelId="{CB29B52D-E3B9-45BE-BB2E-70E2692C7535}" type="sibTrans" cxnId="{DB27A37A-4861-4197-9D6B-87AC6C318150}">
      <dgm:prSet/>
      <dgm:spPr/>
      <dgm:t>
        <a:bodyPr/>
        <a:lstStyle/>
        <a:p>
          <a:endParaRPr lang="en-ID"/>
        </a:p>
      </dgm:t>
    </dgm:pt>
    <dgm:pt modelId="{EEE2DAC3-AB34-4938-9644-130A0BBF3B5D}">
      <dgm:prSet phldrT="[Text]"/>
      <dgm:spPr/>
      <dgm:t>
        <a:bodyPr/>
        <a:lstStyle/>
        <a:p>
          <a:pPr algn="just"/>
          <a:r>
            <a:rPr lang="en-ID" dirty="0" err="1"/>
            <a:t>Membuat</a:t>
          </a:r>
          <a:r>
            <a:rPr lang="en-ID" dirty="0"/>
            <a:t> </a:t>
          </a:r>
          <a:r>
            <a:rPr lang="en-ID" dirty="0" err="1"/>
            <a:t>aturan</a:t>
          </a:r>
          <a:r>
            <a:rPr lang="en-ID" dirty="0"/>
            <a:t> dan </a:t>
          </a:r>
          <a:r>
            <a:rPr lang="en-ID" dirty="0" err="1"/>
            <a:t>menerapkan</a:t>
          </a:r>
          <a:r>
            <a:rPr lang="en-ID" dirty="0"/>
            <a:t> </a:t>
          </a:r>
          <a:r>
            <a:rPr lang="en-ID" dirty="0" err="1"/>
            <a:t>aturan</a:t>
          </a:r>
          <a:r>
            <a:rPr lang="en-ID" dirty="0"/>
            <a:t> </a:t>
          </a:r>
          <a:r>
            <a:rPr lang="en-ID" dirty="0" err="1"/>
            <a:t>tidak</a:t>
          </a:r>
          <a:r>
            <a:rPr lang="en-ID" dirty="0"/>
            <a:t> </a:t>
          </a:r>
          <a:r>
            <a:rPr lang="en-ID" dirty="0" err="1"/>
            <a:t>hanya</a:t>
          </a:r>
          <a:r>
            <a:rPr lang="en-ID" dirty="0"/>
            <a:t> </a:t>
          </a:r>
          <a:r>
            <a:rPr lang="en-ID" dirty="0" err="1"/>
            <a:t>berlaku</a:t>
          </a:r>
          <a:r>
            <a:rPr lang="en-ID" dirty="0"/>
            <a:t> </a:t>
          </a:r>
          <a:r>
            <a:rPr lang="en-ID" dirty="0" err="1"/>
            <a:t>bagi</a:t>
          </a:r>
          <a:r>
            <a:rPr lang="en-ID" dirty="0"/>
            <a:t> </a:t>
          </a:r>
          <a:r>
            <a:rPr lang="en-ID" dirty="0" err="1"/>
            <a:t>rakyat</a:t>
          </a:r>
          <a:r>
            <a:rPr lang="en-ID" dirty="0"/>
            <a:t> </a:t>
          </a:r>
          <a:r>
            <a:rPr lang="en-ID" dirty="0" err="1"/>
            <a:t>namun</a:t>
          </a:r>
          <a:r>
            <a:rPr lang="en-ID" dirty="0"/>
            <a:t> </a:t>
          </a:r>
          <a:r>
            <a:rPr lang="en-ID" dirty="0" err="1"/>
            <a:t>bagi</a:t>
          </a:r>
          <a:r>
            <a:rPr lang="en-ID" dirty="0"/>
            <a:t> </a:t>
          </a:r>
          <a:r>
            <a:rPr lang="en-ID" dirty="0" err="1"/>
            <a:t>pemerintah</a:t>
          </a:r>
          <a:r>
            <a:rPr lang="en-ID" dirty="0"/>
            <a:t> </a:t>
          </a:r>
          <a:r>
            <a:rPr lang="en-ID" dirty="0" err="1"/>
            <a:t>tidak</a:t>
          </a:r>
          <a:r>
            <a:rPr lang="en-ID" dirty="0"/>
            <a:t> </a:t>
          </a:r>
          <a:r>
            <a:rPr lang="en-ID" dirty="0" err="1"/>
            <a:t>menyalah</a:t>
          </a:r>
          <a:r>
            <a:rPr lang="en-ID" dirty="0"/>
            <a:t> </a:t>
          </a:r>
          <a:r>
            <a:rPr lang="en-ID" dirty="0" err="1"/>
            <a:t>gunakan</a:t>
          </a:r>
          <a:r>
            <a:rPr lang="en-ID" dirty="0"/>
            <a:t> </a:t>
          </a:r>
          <a:r>
            <a:rPr lang="en-ID" dirty="0" err="1"/>
            <a:t>kekuasannya</a:t>
          </a:r>
          <a:r>
            <a:rPr lang="en-ID" dirty="0"/>
            <a:t>. </a:t>
          </a:r>
          <a:r>
            <a:rPr lang="en-ID" dirty="0" err="1"/>
            <a:t>Apabila</a:t>
          </a:r>
          <a:r>
            <a:rPr lang="en-ID" dirty="0"/>
            <a:t> </a:t>
          </a:r>
          <a:r>
            <a:rPr lang="en-ID" dirty="0" err="1"/>
            <a:t>pemerintah</a:t>
          </a:r>
          <a:r>
            <a:rPr lang="en-ID" dirty="0"/>
            <a:t> </a:t>
          </a:r>
          <a:r>
            <a:rPr lang="en-ID" dirty="0" err="1"/>
            <a:t>bersalah</a:t>
          </a:r>
          <a:r>
            <a:rPr lang="en-ID" dirty="0"/>
            <a:t> </a:t>
          </a:r>
          <a:r>
            <a:rPr lang="en-ID" dirty="0" err="1"/>
            <a:t>maka</a:t>
          </a:r>
          <a:r>
            <a:rPr lang="en-ID" dirty="0"/>
            <a:t> </a:t>
          </a:r>
          <a:r>
            <a:rPr lang="en-ID" dirty="0" err="1"/>
            <a:t>wajib</a:t>
          </a:r>
          <a:r>
            <a:rPr lang="en-ID" dirty="0"/>
            <a:t> </a:t>
          </a:r>
          <a:r>
            <a:rPr lang="en-ID" dirty="0" err="1"/>
            <a:t>diberikan</a:t>
          </a:r>
          <a:r>
            <a:rPr lang="en-ID" dirty="0"/>
            <a:t> </a:t>
          </a:r>
          <a:r>
            <a:rPr lang="en-ID" dirty="0" err="1"/>
            <a:t>hukuman</a:t>
          </a:r>
          <a:r>
            <a:rPr lang="en-ID" dirty="0"/>
            <a:t>/</a:t>
          </a:r>
          <a:r>
            <a:rPr lang="en-ID" dirty="0" err="1"/>
            <a:t>sanksi</a:t>
          </a:r>
          <a:r>
            <a:rPr lang="en-ID" dirty="0"/>
            <a:t> yang </a:t>
          </a:r>
          <a:r>
            <a:rPr lang="en-ID" dirty="0" err="1"/>
            <a:t>adil</a:t>
          </a:r>
          <a:r>
            <a:rPr lang="en-ID" dirty="0"/>
            <a:t> </a:t>
          </a:r>
          <a:r>
            <a:rPr lang="en-ID" dirty="0" err="1"/>
            <a:t>menurut</a:t>
          </a:r>
          <a:r>
            <a:rPr lang="en-ID" dirty="0"/>
            <a:t> </a:t>
          </a:r>
          <a:r>
            <a:rPr lang="en-ID" dirty="0" err="1"/>
            <a:t>hukum</a:t>
          </a:r>
          <a:r>
            <a:rPr lang="en-ID" dirty="0"/>
            <a:t>.</a:t>
          </a:r>
        </a:p>
      </dgm:t>
    </dgm:pt>
    <dgm:pt modelId="{7C229CE5-08B4-4F68-91E4-4F40495C498B}" type="parTrans" cxnId="{52ECC423-853A-4BF2-A2C1-F814D9013134}">
      <dgm:prSet/>
      <dgm:spPr/>
      <dgm:t>
        <a:bodyPr/>
        <a:lstStyle/>
        <a:p>
          <a:endParaRPr lang="en-ID"/>
        </a:p>
      </dgm:t>
    </dgm:pt>
    <dgm:pt modelId="{D8EFEAB5-6AFC-4F79-A3EB-A0C3AE4E7EFC}" type="sibTrans" cxnId="{52ECC423-853A-4BF2-A2C1-F814D9013134}">
      <dgm:prSet/>
      <dgm:spPr/>
      <dgm:t>
        <a:bodyPr/>
        <a:lstStyle/>
        <a:p>
          <a:endParaRPr lang="en-ID"/>
        </a:p>
      </dgm:t>
    </dgm:pt>
    <dgm:pt modelId="{87608C44-A88B-4D5E-B961-95C436F8C5D9}">
      <dgm:prSet phldrT="[Text]"/>
      <dgm:spPr/>
      <dgm:t>
        <a:bodyPr/>
        <a:lstStyle/>
        <a:p>
          <a:r>
            <a:rPr lang="en-US" dirty="0" err="1"/>
            <a:t>Penegak</a:t>
          </a:r>
          <a:r>
            <a:rPr lang="en-US" dirty="0"/>
            <a:t> Hukum</a:t>
          </a:r>
          <a:endParaRPr lang="en-ID" dirty="0"/>
        </a:p>
      </dgm:t>
    </dgm:pt>
    <dgm:pt modelId="{85B92614-82E2-401F-B788-EF755E8E08F7}" type="parTrans" cxnId="{9071A992-280A-4F1C-9B3A-0914DA30EAE9}">
      <dgm:prSet/>
      <dgm:spPr/>
      <dgm:t>
        <a:bodyPr/>
        <a:lstStyle/>
        <a:p>
          <a:endParaRPr lang="en-ID"/>
        </a:p>
      </dgm:t>
    </dgm:pt>
    <dgm:pt modelId="{27B4857E-1E12-4389-9FB8-9E8471C1D4EF}" type="sibTrans" cxnId="{9071A992-280A-4F1C-9B3A-0914DA30EAE9}">
      <dgm:prSet/>
      <dgm:spPr/>
      <dgm:t>
        <a:bodyPr/>
        <a:lstStyle/>
        <a:p>
          <a:endParaRPr lang="en-ID"/>
        </a:p>
      </dgm:t>
    </dgm:pt>
    <dgm:pt modelId="{4A48625A-2D25-44AF-8ED1-488103791693}">
      <dgm:prSet phldrT="[Text]"/>
      <dgm:spPr/>
      <dgm:t>
        <a:bodyPr/>
        <a:lstStyle/>
        <a:p>
          <a:r>
            <a:rPr lang="en-ID" dirty="0" err="1"/>
            <a:t>Bersikap</a:t>
          </a:r>
          <a:r>
            <a:rPr lang="en-ID" dirty="0"/>
            <a:t> </a:t>
          </a:r>
          <a:r>
            <a:rPr lang="en-ID" dirty="0" err="1"/>
            <a:t>adil</a:t>
          </a:r>
          <a:r>
            <a:rPr lang="en-ID" dirty="0"/>
            <a:t>, </a:t>
          </a:r>
          <a:r>
            <a:rPr lang="en-ID" dirty="0" err="1"/>
            <a:t>tidak</a:t>
          </a:r>
          <a:r>
            <a:rPr lang="en-ID" dirty="0"/>
            <a:t> </a:t>
          </a:r>
          <a:r>
            <a:rPr lang="en-ID" dirty="0" err="1"/>
            <a:t>pandang</a:t>
          </a:r>
          <a:r>
            <a:rPr lang="en-ID" dirty="0"/>
            <a:t> </a:t>
          </a:r>
          <a:r>
            <a:rPr lang="en-ID" dirty="0" err="1"/>
            <a:t>bulu</a:t>
          </a:r>
          <a:r>
            <a:rPr lang="en-ID" dirty="0"/>
            <a:t>, anti </a:t>
          </a:r>
          <a:r>
            <a:rPr lang="en-ID" dirty="0" err="1"/>
            <a:t>suap</a:t>
          </a:r>
          <a:r>
            <a:rPr lang="en-ID" dirty="0"/>
            <a:t>, </a:t>
          </a:r>
          <a:r>
            <a:rPr lang="en-ID" dirty="0" err="1"/>
            <a:t>membela</a:t>
          </a:r>
          <a:r>
            <a:rPr lang="en-ID" dirty="0"/>
            <a:t> yang </a:t>
          </a:r>
          <a:r>
            <a:rPr lang="en-ID" dirty="0" err="1"/>
            <a:t>benar</a:t>
          </a:r>
          <a:r>
            <a:rPr lang="en-ID" dirty="0"/>
            <a:t>.</a:t>
          </a:r>
        </a:p>
      </dgm:t>
    </dgm:pt>
    <dgm:pt modelId="{2BD74321-4B68-4756-B635-6C9C73F6676F}" type="parTrans" cxnId="{3C52E59B-5014-4C61-A096-E56ABA224D29}">
      <dgm:prSet/>
      <dgm:spPr/>
      <dgm:t>
        <a:bodyPr/>
        <a:lstStyle/>
        <a:p>
          <a:endParaRPr lang="en-ID"/>
        </a:p>
      </dgm:t>
    </dgm:pt>
    <dgm:pt modelId="{75A67C2B-A5DD-4AEF-9FAC-AF2B947D9C57}" type="sibTrans" cxnId="{3C52E59B-5014-4C61-A096-E56ABA224D29}">
      <dgm:prSet/>
      <dgm:spPr/>
      <dgm:t>
        <a:bodyPr/>
        <a:lstStyle/>
        <a:p>
          <a:endParaRPr lang="en-ID"/>
        </a:p>
      </dgm:t>
    </dgm:pt>
    <dgm:pt modelId="{0E255CAB-583C-497E-BAC8-1D006B5C2692}">
      <dgm:prSet phldrT="[Text]"/>
      <dgm:spPr/>
      <dgm:t>
        <a:bodyPr/>
        <a:lstStyle/>
        <a:p>
          <a:r>
            <a:rPr lang="en-US" dirty="0"/>
            <a:t>Masyarakat</a:t>
          </a:r>
          <a:endParaRPr lang="en-ID" dirty="0"/>
        </a:p>
      </dgm:t>
    </dgm:pt>
    <dgm:pt modelId="{1F347922-3E62-4282-9BB5-9A48C085D8E6}" type="parTrans" cxnId="{F66C3843-5E45-4C91-B631-0BC79E305D69}">
      <dgm:prSet/>
      <dgm:spPr/>
      <dgm:t>
        <a:bodyPr/>
        <a:lstStyle/>
        <a:p>
          <a:endParaRPr lang="en-ID"/>
        </a:p>
      </dgm:t>
    </dgm:pt>
    <dgm:pt modelId="{125D99F9-8DAF-4AF6-ACBF-FA6B243236D5}" type="sibTrans" cxnId="{F66C3843-5E45-4C91-B631-0BC79E305D69}">
      <dgm:prSet/>
      <dgm:spPr/>
      <dgm:t>
        <a:bodyPr/>
        <a:lstStyle/>
        <a:p>
          <a:endParaRPr lang="en-ID"/>
        </a:p>
      </dgm:t>
    </dgm:pt>
    <dgm:pt modelId="{34A753BB-E6AA-45B9-8DB5-BDC2F44CDB13}">
      <dgm:prSet phldrT="[Text]"/>
      <dgm:spPr/>
      <dgm:t>
        <a:bodyPr/>
        <a:lstStyle/>
        <a:p>
          <a:r>
            <a:rPr lang="en-US" dirty="0" err="1"/>
            <a:t>Melaksanakan</a:t>
          </a:r>
          <a:r>
            <a:rPr lang="en-US" dirty="0"/>
            <a:t> </a:t>
          </a:r>
          <a:r>
            <a:rPr lang="en-US" dirty="0" err="1"/>
            <a:t>hukum</a:t>
          </a:r>
          <a:r>
            <a:rPr lang="en-US" dirty="0"/>
            <a:t> dan </a:t>
          </a:r>
          <a:r>
            <a:rPr lang="en-US" dirty="0" err="1"/>
            <a:t>tidak</a:t>
          </a:r>
          <a:r>
            <a:rPr lang="en-US" dirty="0"/>
            <a:t> </a:t>
          </a:r>
          <a:r>
            <a:rPr lang="en-US" dirty="0" err="1"/>
            <a:t>melanggar</a:t>
          </a:r>
          <a:r>
            <a:rPr lang="en-US" dirty="0"/>
            <a:t> </a:t>
          </a:r>
          <a:r>
            <a:rPr lang="en-US" dirty="0" err="1"/>
            <a:t>hukum</a:t>
          </a:r>
          <a:endParaRPr lang="en-ID" dirty="0"/>
        </a:p>
      </dgm:t>
    </dgm:pt>
    <dgm:pt modelId="{156B6A13-1267-40FD-A6BD-5EEE9B21517C}" type="parTrans" cxnId="{90A64B31-1BB3-4C9F-8DDC-C4BE8F6C11AB}">
      <dgm:prSet/>
      <dgm:spPr/>
      <dgm:t>
        <a:bodyPr/>
        <a:lstStyle/>
        <a:p>
          <a:endParaRPr lang="en-ID"/>
        </a:p>
      </dgm:t>
    </dgm:pt>
    <dgm:pt modelId="{97AD4CE2-5C48-4D94-8A5A-D3BCEA903BB4}" type="sibTrans" cxnId="{90A64B31-1BB3-4C9F-8DDC-C4BE8F6C11AB}">
      <dgm:prSet/>
      <dgm:spPr/>
      <dgm:t>
        <a:bodyPr/>
        <a:lstStyle/>
        <a:p>
          <a:endParaRPr lang="en-ID"/>
        </a:p>
      </dgm:t>
    </dgm:pt>
    <dgm:pt modelId="{DBF3B327-26F0-4D3D-B42B-33FAEA981E2A}" type="pres">
      <dgm:prSet presAssocID="{1A6CFBD3-C01E-4B21-8B70-9540A9D3AA82}" presName="Name0" presStyleCnt="0">
        <dgm:presLayoutVars>
          <dgm:dir/>
          <dgm:animLvl val="lvl"/>
          <dgm:resizeHandles val="exact"/>
        </dgm:presLayoutVars>
      </dgm:prSet>
      <dgm:spPr/>
    </dgm:pt>
    <dgm:pt modelId="{2F4D04A9-A584-424B-9DC4-12AEC8E20DE7}" type="pres">
      <dgm:prSet presAssocID="{092677CD-6E12-45A2-8220-267C5A0C4B2A}" presName="linNode" presStyleCnt="0"/>
      <dgm:spPr/>
    </dgm:pt>
    <dgm:pt modelId="{5072A48B-F384-491D-B250-515706A32D7E}" type="pres">
      <dgm:prSet presAssocID="{092677CD-6E12-45A2-8220-267C5A0C4B2A}" presName="parentText" presStyleLbl="node1" presStyleIdx="0" presStyleCnt="3">
        <dgm:presLayoutVars>
          <dgm:chMax val="1"/>
          <dgm:bulletEnabled val="1"/>
        </dgm:presLayoutVars>
      </dgm:prSet>
      <dgm:spPr/>
    </dgm:pt>
    <dgm:pt modelId="{0441A5B1-B56A-4E3C-972D-0CB18C931E2B}" type="pres">
      <dgm:prSet presAssocID="{092677CD-6E12-45A2-8220-267C5A0C4B2A}" presName="descendantText" presStyleLbl="alignAccFollowNode1" presStyleIdx="0" presStyleCnt="3">
        <dgm:presLayoutVars>
          <dgm:bulletEnabled val="1"/>
        </dgm:presLayoutVars>
      </dgm:prSet>
      <dgm:spPr/>
    </dgm:pt>
    <dgm:pt modelId="{FE19E3CF-47DA-4FF6-AD5D-FC9186F73A40}" type="pres">
      <dgm:prSet presAssocID="{CB29B52D-E3B9-45BE-BB2E-70E2692C7535}" presName="sp" presStyleCnt="0"/>
      <dgm:spPr/>
    </dgm:pt>
    <dgm:pt modelId="{F1E34F65-9D5A-4EA1-B043-2E34D69FC793}" type="pres">
      <dgm:prSet presAssocID="{87608C44-A88B-4D5E-B961-95C436F8C5D9}" presName="linNode" presStyleCnt="0"/>
      <dgm:spPr/>
    </dgm:pt>
    <dgm:pt modelId="{31C128A8-72ED-4BA1-901E-806D01200401}" type="pres">
      <dgm:prSet presAssocID="{87608C44-A88B-4D5E-B961-95C436F8C5D9}" presName="parentText" presStyleLbl="node1" presStyleIdx="1" presStyleCnt="3">
        <dgm:presLayoutVars>
          <dgm:chMax val="1"/>
          <dgm:bulletEnabled val="1"/>
        </dgm:presLayoutVars>
      </dgm:prSet>
      <dgm:spPr/>
    </dgm:pt>
    <dgm:pt modelId="{961055C0-B5F5-4793-B32C-3ED95FF98655}" type="pres">
      <dgm:prSet presAssocID="{87608C44-A88B-4D5E-B961-95C436F8C5D9}" presName="descendantText" presStyleLbl="alignAccFollowNode1" presStyleIdx="1" presStyleCnt="3">
        <dgm:presLayoutVars>
          <dgm:bulletEnabled val="1"/>
        </dgm:presLayoutVars>
      </dgm:prSet>
      <dgm:spPr/>
    </dgm:pt>
    <dgm:pt modelId="{C3DFEBE5-EB35-43B0-9666-B6D6918EC712}" type="pres">
      <dgm:prSet presAssocID="{27B4857E-1E12-4389-9FB8-9E8471C1D4EF}" presName="sp" presStyleCnt="0"/>
      <dgm:spPr/>
    </dgm:pt>
    <dgm:pt modelId="{9B082BBF-C841-40F4-9C56-8F77EBEEA19B}" type="pres">
      <dgm:prSet presAssocID="{0E255CAB-583C-497E-BAC8-1D006B5C2692}" presName="linNode" presStyleCnt="0"/>
      <dgm:spPr/>
    </dgm:pt>
    <dgm:pt modelId="{E62EC07E-4823-42BD-BB0E-1EAA66D0AD27}" type="pres">
      <dgm:prSet presAssocID="{0E255CAB-583C-497E-BAC8-1D006B5C2692}" presName="parentText" presStyleLbl="node1" presStyleIdx="2" presStyleCnt="3">
        <dgm:presLayoutVars>
          <dgm:chMax val="1"/>
          <dgm:bulletEnabled val="1"/>
        </dgm:presLayoutVars>
      </dgm:prSet>
      <dgm:spPr/>
    </dgm:pt>
    <dgm:pt modelId="{222268DF-B388-4255-8B09-2D73E5C6A53B}" type="pres">
      <dgm:prSet presAssocID="{0E255CAB-583C-497E-BAC8-1D006B5C2692}" presName="descendantText" presStyleLbl="alignAccFollowNode1" presStyleIdx="2" presStyleCnt="3">
        <dgm:presLayoutVars>
          <dgm:bulletEnabled val="1"/>
        </dgm:presLayoutVars>
      </dgm:prSet>
      <dgm:spPr/>
    </dgm:pt>
  </dgm:ptLst>
  <dgm:cxnLst>
    <dgm:cxn modelId="{518B1501-A1CB-40AA-908A-AFDE038E9C01}" type="presOf" srcId="{4A48625A-2D25-44AF-8ED1-488103791693}" destId="{961055C0-B5F5-4793-B32C-3ED95FF98655}" srcOrd="0" destOrd="0" presId="urn:microsoft.com/office/officeart/2005/8/layout/vList5"/>
    <dgm:cxn modelId="{52ECC423-853A-4BF2-A2C1-F814D9013134}" srcId="{092677CD-6E12-45A2-8220-267C5A0C4B2A}" destId="{EEE2DAC3-AB34-4938-9644-130A0BBF3B5D}" srcOrd="0" destOrd="0" parTransId="{7C229CE5-08B4-4F68-91E4-4F40495C498B}" sibTransId="{D8EFEAB5-6AFC-4F79-A3EB-A0C3AE4E7EFC}"/>
    <dgm:cxn modelId="{90A64B31-1BB3-4C9F-8DDC-C4BE8F6C11AB}" srcId="{0E255CAB-583C-497E-BAC8-1D006B5C2692}" destId="{34A753BB-E6AA-45B9-8DB5-BDC2F44CDB13}" srcOrd="0" destOrd="0" parTransId="{156B6A13-1267-40FD-A6BD-5EEE9B21517C}" sibTransId="{97AD4CE2-5C48-4D94-8A5A-D3BCEA903BB4}"/>
    <dgm:cxn modelId="{B582F45E-9CB5-4F66-8998-A9CD1DA3ED6E}" type="presOf" srcId="{092677CD-6E12-45A2-8220-267C5A0C4B2A}" destId="{5072A48B-F384-491D-B250-515706A32D7E}" srcOrd="0" destOrd="0" presId="urn:microsoft.com/office/officeart/2005/8/layout/vList5"/>
    <dgm:cxn modelId="{F66C3843-5E45-4C91-B631-0BC79E305D69}" srcId="{1A6CFBD3-C01E-4B21-8B70-9540A9D3AA82}" destId="{0E255CAB-583C-497E-BAC8-1D006B5C2692}" srcOrd="2" destOrd="0" parTransId="{1F347922-3E62-4282-9BB5-9A48C085D8E6}" sibTransId="{125D99F9-8DAF-4AF6-ACBF-FA6B243236D5}"/>
    <dgm:cxn modelId="{EF8DD54E-503B-45CC-B8DE-0F35D9C9CBED}" type="presOf" srcId="{34A753BB-E6AA-45B9-8DB5-BDC2F44CDB13}" destId="{222268DF-B388-4255-8B09-2D73E5C6A53B}" srcOrd="0" destOrd="0" presId="urn:microsoft.com/office/officeart/2005/8/layout/vList5"/>
    <dgm:cxn modelId="{DB27A37A-4861-4197-9D6B-87AC6C318150}" srcId="{1A6CFBD3-C01E-4B21-8B70-9540A9D3AA82}" destId="{092677CD-6E12-45A2-8220-267C5A0C4B2A}" srcOrd="0" destOrd="0" parTransId="{A9D0D97A-8592-436B-A379-E4CAEFC7B44C}" sibTransId="{CB29B52D-E3B9-45BE-BB2E-70E2692C7535}"/>
    <dgm:cxn modelId="{8187CE7A-0835-4D0E-9941-9E97EBC3C38F}" type="presOf" srcId="{87608C44-A88B-4D5E-B961-95C436F8C5D9}" destId="{31C128A8-72ED-4BA1-901E-806D01200401}" srcOrd="0" destOrd="0" presId="urn:microsoft.com/office/officeart/2005/8/layout/vList5"/>
    <dgm:cxn modelId="{9071A992-280A-4F1C-9B3A-0914DA30EAE9}" srcId="{1A6CFBD3-C01E-4B21-8B70-9540A9D3AA82}" destId="{87608C44-A88B-4D5E-B961-95C436F8C5D9}" srcOrd="1" destOrd="0" parTransId="{85B92614-82E2-401F-B788-EF755E8E08F7}" sibTransId="{27B4857E-1E12-4389-9FB8-9E8471C1D4EF}"/>
    <dgm:cxn modelId="{3C52E59B-5014-4C61-A096-E56ABA224D29}" srcId="{87608C44-A88B-4D5E-B961-95C436F8C5D9}" destId="{4A48625A-2D25-44AF-8ED1-488103791693}" srcOrd="0" destOrd="0" parTransId="{2BD74321-4B68-4756-B635-6C9C73F6676F}" sibTransId="{75A67C2B-A5DD-4AEF-9FAC-AF2B947D9C57}"/>
    <dgm:cxn modelId="{CC0A009D-B039-4753-B9BE-8FCF5817B266}" type="presOf" srcId="{0E255CAB-583C-497E-BAC8-1D006B5C2692}" destId="{E62EC07E-4823-42BD-BB0E-1EAA66D0AD27}" srcOrd="0" destOrd="0" presId="urn:microsoft.com/office/officeart/2005/8/layout/vList5"/>
    <dgm:cxn modelId="{50554EA2-D2F8-43DC-A4AA-0261D1F4D521}" type="presOf" srcId="{EEE2DAC3-AB34-4938-9644-130A0BBF3B5D}" destId="{0441A5B1-B56A-4E3C-972D-0CB18C931E2B}" srcOrd="0" destOrd="0" presId="urn:microsoft.com/office/officeart/2005/8/layout/vList5"/>
    <dgm:cxn modelId="{A0005AC7-97B2-482C-82CA-12B4A45B0A76}" type="presOf" srcId="{1A6CFBD3-C01E-4B21-8B70-9540A9D3AA82}" destId="{DBF3B327-26F0-4D3D-B42B-33FAEA981E2A}" srcOrd="0" destOrd="0" presId="urn:microsoft.com/office/officeart/2005/8/layout/vList5"/>
    <dgm:cxn modelId="{016AE219-9AC0-4D41-AB90-F74ED262387A}" type="presParOf" srcId="{DBF3B327-26F0-4D3D-B42B-33FAEA981E2A}" destId="{2F4D04A9-A584-424B-9DC4-12AEC8E20DE7}" srcOrd="0" destOrd="0" presId="urn:microsoft.com/office/officeart/2005/8/layout/vList5"/>
    <dgm:cxn modelId="{D00E04CE-7A34-4AA6-9C8C-58E5FCC99B53}" type="presParOf" srcId="{2F4D04A9-A584-424B-9DC4-12AEC8E20DE7}" destId="{5072A48B-F384-491D-B250-515706A32D7E}" srcOrd="0" destOrd="0" presId="urn:microsoft.com/office/officeart/2005/8/layout/vList5"/>
    <dgm:cxn modelId="{8C16E47E-6ED9-42A0-B2F2-8F41062412DF}" type="presParOf" srcId="{2F4D04A9-A584-424B-9DC4-12AEC8E20DE7}" destId="{0441A5B1-B56A-4E3C-972D-0CB18C931E2B}" srcOrd="1" destOrd="0" presId="urn:microsoft.com/office/officeart/2005/8/layout/vList5"/>
    <dgm:cxn modelId="{4CEB5936-008C-41F0-AAD1-7F89368FF16F}" type="presParOf" srcId="{DBF3B327-26F0-4D3D-B42B-33FAEA981E2A}" destId="{FE19E3CF-47DA-4FF6-AD5D-FC9186F73A40}" srcOrd="1" destOrd="0" presId="urn:microsoft.com/office/officeart/2005/8/layout/vList5"/>
    <dgm:cxn modelId="{F816845B-BEF2-4A4D-93C9-87C23DC709A2}" type="presParOf" srcId="{DBF3B327-26F0-4D3D-B42B-33FAEA981E2A}" destId="{F1E34F65-9D5A-4EA1-B043-2E34D69FC793}" srcOrd="2" destOrd="0" presId="urn:microsoft.com/office/officeart/2005/8/layout/vList5"/>
    <dgm:cxn modelId="{8C4BB992-52E5-4882-82C8-879E93A6D3AE}" type="presParOf" srcId="{F1E34F65-9D5A-4EA1-B043-2E34D69FC793}" destId="{31C128A8-72ED-4BA1-901E-806D01200401}" srcOrd="0" destOrd="0" presId="urn:microsoft.com/office/officeart/2005/8/layout/vList5"/>
    <dgm:cxn modelId="{5933A73E-6982-4D18-8A44-F6022B3680A2}" type="presParOf" srcId="{F1E34F65-9D5A-4EA1-B043-2E34D69FC793}" destId="{961055C0-B5F5-4793-B32C-3ED95FF98655}" srcOrd="1" destOrd="0" presId="urn:microsoft.com/office/officeart/2005/8/layout/vList5"/>
    <dgm:cxn modelId="{C90B2480-78C7-4D84-BFD7-DC26B093E95E}" type="presParOf" srcId="{DBF3B327-26F0-4D3D-B42B-33FAEA981E2A}" destId="{C3DFEBE5-EB35-43B0-9666-B6D6918EC712}" srcOrd="3" destOrd="0" presId="urn:microsoft.com/office/officeart/2005/8/layout/vList5"/>
    <dgm:cxn modelId="{D9C320FE-CB85-4701-97E0-EB7996831100}" type="presParOf" srcId="{DBF3B327-26F0-4D3D-B42B-33FAEA981E2A}" destId="{9B082BBF-C841-40F4-9C56-8F77EBEEA19B}" srcOrd="4" destOrd="0" presId="urn:microsoft.com/office/officeart/2005/8/layout/vList5"/>
    <dgm:cxn modelId="{851801D0-4658-47D4-81C8-182612B0E562}" type="presParOf" srcId="{9B082BBF-C841-40F4-9C56-8F77EBEEA19B}" destId="{E62EC07E-4823-42BD-BB0E-1EAA66D0AD27}" srcOrd="0" destOrd="0" presId="urn:microsoft.com/office/officeart/2005/8/layout/vList5"/>
    <dgm:cxn modelId="{670F40FA-8AA0-4FED-BB74-F565AEA34542}" type="presParOf" srcId="{9B082BBF-C841-40F4-9C56-8F77EBEEA19B}" destId="{222268DF-B388-4255-8B09-2D73E5C6A53B}"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B396771-F6DA-49F9-AB05-CB5E7E612B73}" type="doc">
      <dgm:prSet loTypeId="urn:microsoft.com/office/officeart/2005/8/layout/radial6" loCatId="cycle" qsTypeId="urn:microsoft.com/office/officeart/2005/8/quickstyle/simple4" qsCatId="simple" csTypeId="urn:microsoft.com/office/officeart/2005/8/colors/colorful3" csCatId="colorful" phldr="1"/>
      <dgm:spPr/>
      <dgm:t>
        <a:bodyPr/>
        <a:lstStyle/>
        <a:p>
          <a:endParaRPr lang="en-ID"/>
        </a:p>
      </dgm:t>
    </dgm:pt>
    <dgm:pt modelId="{5D8573DC-A2AD-4A34-AB4E-45404AF55D28}">
      <dgm:prSet phldrT="[Text]"/>
      <dgm:spPr/>
      <dgm:t>
        <a:bodyPr/>
        <a:lstStyle/>
        <a:p>
          <a:r>
            <a:rPr lang="en-US" dirty="0" err="1"/>
            <a:t>Sadar</a:t>
          </a:r>
          <a:r>
            <a:rPr lang="en-US" dirty="0"/>
            <a:t> Hukum</a:t>
          </a:r>
          <a:endParaRPr lang="en-ID" dirty="0"/>
        </a:p>
      </dgm:t>
    </dgm:pt>
    <dgm:pt modelId="{B9D99210-A67B-4ED1-8849-038C3319FD85}" type="parTrans" cxnId="{11EF43E8-0FB1-49A0-9F47-C965081CE57C}">
      <dgm:prSet/>
      <dgm:spPr/>
      <dgm:t>
        <a:bodyPr/>
        <a:lstStyle/>
        <a:p>
          <a:endParaRPr lang="en-ID"/>
        </a:p>
      </dgm:t>
    </dgm:pt>
    <dgm:pt modelId="{C442BA15-47F7-4834-949D-08359AD44154}" type="sibTrans" cxnId="{11EF43E8-0FB1-49A0-9F47-C965081CE57C}">
      <dgm:prSet/>
      <dgm:spPr/>
      <dgm:t>
        <a:bodyPr/>
        <a:lstStyle/>
        <a:p>
          <a:endParaRPr lang="en-ID"/>
        </a:p>
      </dgm:t>
    </dgm:pt>
    <dgm:pt modelId="{D7EF9D03-18D0-4A82-AD13-8CE1CB03BB3C}">
      <dgm:prSet phldrT="[Text]"/>
      <dgm:spPr/>
      <dgm:t>
        <a:bodyPr/>
        <a:lstStyle/>
        <a:p>
          <a:r>
            <a:rPr lang="en-US" dirty="0" err="1"/>
            <a:t>Pengetahuan</a:t>
          </a:r>
          <a:endParaRPr lang="en-ID" dirty="0"/>
        </a:p>
      </dgm:t>
    </dgm:pt>
    <dgm:pt modelId="{ED11E176-4400-4FB7-A357-685BDD9D5237}" type="parTrans" cxnId="{6E0AFAFB-A9C2-45E8-B851-30ABF331AA2C}">
      <dgm:prSet/>
      <dgm:spPr/>
      <dgm:t>
        <a:bodyPr/>
        <a:lstStyle/>
        <a:p>
          <a:endParaRPr lang="en-ID"/>
        </a:p>
      </dgm:t>
    </dgm:pt>
    <dgm:pt modelId="{F0EC0F04-7566-4A4B-B205-D8AAA5D9DC62}" type="sibTrans" cxnId="{6E0AFAFB-A9C2-45E8-B851-30ABF331AA2C}">
      <dgm:prSet/>
      <dgm:spPr/>
      <dgm:t>
        <a:bodyPr/>
        <a:lstStyle/>
        <a:p>
          <a:endParaRPr lang="en-ID"/>
        </a:p>
      </dgm:t>
    </dgm:pt>
    <dgm:pt modelId="{06E8FB3B-9202-44C6-AF30-428B93E92007}">
      <dgm:prSet phldrT="[Text]"/>
      <dgm:spPr/>
      <dgm:t>
        <a:bodyPr/>
        <a:lstStyle/>
        <a:p>
          <a:r>
            <a:rPr lang="en-US" dirty="0" err="1"/>
            <a:t>Pemahaman</a:t>
          </a:r>
          <a:endParaRPr lang="en-ID" dirty="0"/>
        </a:p>
      </dgm:t>
    </dgm:pt>
    <dgm:pt modelId="{0D449DD0-AD5C-40A1-8C48-79FD7F168D42}" type="parTrans" cxnId="{9CEBF88E-0C88-4788-85BE-CA6A8B14BFD9}">
      <dgm:prSet/>
      <dgm:spPr/>
      <dgm:t>
        <a:bodyPr/>
        <a:lstStyle/>
        <a:p>
          <a:endParaRPr lang="en-ID"/>
        </a:p>
      </dgm:t>
    </dgm:pt>
    <dgm:pt modelId="{0300B070-790B-4C05-A1CB-017B8D725D87}" type="sibTrans" cxnId="{9CEBF88E-0C88-4788-85BE-CA6A8B14BFD9}">
      <dgm:prSet/>
      <dgm:spPr/>
      <dgm:t>
        <a:bodyPr/>
        <a:lstStyle/>
        <a:p>
          <a:endParaRPr lang="en-ID"/>
        </a:p>
      </dgm:t>
    </dgm:pt>
    <dgm:pt modelId="{2A563EB8-BD77-4F7A-9E4E-D9518E40CBA5}">
      <dgm:prSet phldrT="[Text]"/>
      <dgm:spPr/>
      <dgm:t>
        <a:bodyPr/>
        <a:lstStyle/>
        <a:p>
          <a:r>
            <a:rPr lang="en-US" dirty="0" err="1"/>
            <a:t>Sikap</a:t>
          </a:r>
          <a:endParaRPr lang="en-ID" dirty="0"/>
        </a:p>
      </dgm:t>
    </dgm:pt>
    <dgm:pt modelId="{A29ECB7C-8A44-4EB7-8F22-7883533125F5}" type="parTrans" cxnId="{9B96CA4A-A162-43F6-A29B-3499C915265A}">
      <dgm:prSet/>
      <dgm:spPr/>
      <dgm:t>
        <a:bodyPr/>
        <a:lstStyle/>
        <a:p>
          <a:endParaRPr lang="en-ID"/>
        </a:p>
      </dgm:t>
    </dgm:pt>
    <dgm:pt modelId="{86E7338B-0E27-485A-80A2-6FF019F1C3E2}" type="sibTrans" cxnId="{9B96CA4A-A162-43F6-A29B-3499C915265A}">
      <dgm:prSet/>
      <dgm:spPr/>
      <dgm:t>
        <a:bodyPr/>
        <a:lstStyle/>
        <a:p>
          <a:endParaRPr lang="en-ID"/>
        </a:p>
      </dgm:t>
    </dgm:pt>
    <dgm:pt modelId="{593D7384-7819-49E5-8BD3-2F361AA25999}">
      <dgm:prSet phldrT="[Text]"/>
      <dgm:spPr/>
      <dgm:t>
        <a:bodyPr/>
        <a:lstStyle/>
        <a:p>
          <a:r>
            <a:rPr lang="en-US" dirty="0" err="1"/>
            <a:t>Perilaku</a:t>
          </a:r>
          <a:endParaRPr lang="en-ID" dirty="0"/>
        </a:p>
      </dgm:t>
    </dgm:pt>
    <dgm:pt modelId="{8E87E5B8-FEFC-4FD7-A367-E5F0F764A202}" type="parTrans" cxnId="{D7AE3D7D-50E8-4907-B1FB-B779FE1879A9}">
      <dgm:prSet/>
      <dgm:spPr/>
      <dgm:t>
        <a:bodyPr/>
        <a:lstStyle/>
        <a:p>
          <a:endParaRPr lang="en-ID"/>
        </a:p>
      </dgm:t>
    </dgm:pt>
    <dgm:pt modelId="{121A73FF-AA96-4F9F-859C-52CACC5A7FD4}" type="sibTrans" cxnId="{D7AE3D7D-50E8-4907-B1FB-B779FE1879A9}">
      <dgm:prSet/>
      <dgm:spPr/>
      <dgm:t>
        <a:bodyPr/>
        <a:lstStyle/>
        <a:p>
          <a:endParaRPr lang="en-ID"/>
        </a:p>
      </dgm:t>
    </dgm:pt>
    <dgm:pt modelId="{ED9E1A9E-8DD5-4AB2-B441-BD745A16A716}" type="pres">
      <dgm:prSet presAssocID="{4B396771-F6DA-49F9-AB05-CB5E7E612B73}" presName="Name0" presStyleCnt="0">
        <dgm:presLayoutVars>
          <dgm:chMax val="1"/>
          <dgm:dir/>
          <dgm:animLvl val="ctr"/>
          <dgm:resizeHandles val="exact"/>
        </dgm:presLayoutVars>
      </dgm:prSet>
      <dgm:spPr/>
    </dgm:pt>
    <dgm:pt modelId="{1885925E-C108-4D40-9A5B-82A679C73F86}" type="pres">
      <dgm:prSet presAssocID="{5D8573DC-A2AD-4A34-AB4E-45404AF55D28}" presName="centerShape" presStyleLbl="node0" presStyleIdx="0" presStyleCnt="1"/>
      <dgm:spPr/>
    </dgm:pt>
    <dgm:pt modelId="{0175A4F9-41F7-4A8A-A04E-83B89C39360F}" type="pres">
      <dgm:prSet presAssocID="{D7EF9D03-18D0-4A82-AD13-8CE1CB03BB3C}" presName="node" presStyleLbl="node1" presStyleIdx="0" presStyleCnt="4">
        <dgm:presLayoutVars>
          <dgm:bulletEnabled val="1"/>
        </dgm:presLayoutVars>
      </dgm:prSet>
      <dgm:spPr/>
    </dgm:pt>
    <dgm:pt modelId="{453E0A6A-254F-4682-A092-3AC5C603EA56}" type="pres">
      <dgm:prSet presAssocID="{D7EF9D03-18D0-4A82-AD13-8CE1CB03BB3C}" presName="dummy" presStyleCnt="0"/>
      <dgm:spPr/>
    </dgm:pt>
    <dgm:pt modelId="{D4DED499-CF5B-4BAB-9294-0013798955CF}" type="pres">
      <dgm:prSet presAssocID="{F0EC0F04-7566-4A4B-B205-D8AAA5D9DC62}" presName="sibTrans" presStyleLbl="sibTrans2D1" presStyleIdx="0" presStyleCnt="4"/>
      <dgm:spPr/>
    </dgm:pt>
    <dgm:pt modelId="{45D894E3-B4AB-4526-A1CF-C2879F414A48}" type="pres">
      <dgm:prSet presAssocID="{06E8FB3B-9202-44C6-AF30-428B93E92007}" presName="node" presStyleLbl="node1" presStyleIdx="1" presStyleCnt="4">
        <dgm:presLayoutVars>
          <dgm:bulletEnabled val="1"/>
        </dgm:presLayoutVars>
      </dgm:prSet>
      <dgm:spPr/>
    </dgm:pt>
    <dgm:pt modelId="{0E6E815D-CC3C-4923-BB5B-E7CD305F287B}" type="pres">
      <dgm:prSet presAssocID="{06E8FB3B-9202-44C6-AF30-428B93E92007}" presName="dummy" presStyleCnt="0"/>
      <dgm:spPr/>
    </dgm:pt>
    <dgm:pt modelId="{7F189B18-2D3E-46CE-BA10-513F9F685528}" type="pres">
      <dgm:prSet presAssocID="{0300B070-790B-4C05-A1CB-017B8D725D87}" presName="sibTrans" presStyleLbl="sibTrans2D1" presStyleIdx="1" presStyleCnt="4"/>
      <dgm:spPr/>
    </dgm:pt>
    <dgm:pt modelId="{D070F7C3-81FE-47D7-A7DB-7B8BA28D4DA2}" type="pres">
      <dgm:prSet presAssocID="{2A563EB8-BD77-4F7A-9E4E-D9518E40CBA5}" presName="node" presStyleLbl="node1" presStyleIdx="2" presStyleCnt="4">
        <dgm:presLayoutVars>
          <dgm:bulletEnabled val="1"/>
        </dgm:presLayoutVars>
      </dgm:prSet>
      <dgm:spPr/>
    </dgm:pt>
    <dgm:pt modelId="{93322100-C43A-4EA9-8CE3-76ED296FFDD0}" type="pres">
      <dgm:prSet presAssocID="{2A563EB8-BD77-4F7A-9E4E-D9518E40CBA5}" presName="dummy" presStyleCnt="0"/>
      <dgm:spPr/>
    </dgm:pt>
    <dgm:pt modelId="{EB375E27-71D5-455D-9728-F49B859B8A8C}" type="pres">
      <dgm:prSet presAssocID="{86E7338B-0E27-485A-80A2-6FF019F1C3E2}" presName="sibTrans" presStyleLbl="sibTrans2D1" presStyleIdx="2" presStyleCnt="4"/>
      <dgm:spPr/>
    </dgm:pt>
    <dgm:pt modelId="{3FCCD9DF-FFB6-4BE6-B35B-2AA15A589536}" type="pres">
      <dgm:prSet presAssocID="{593D7384-7819-49E5-8BD3-2F361AA25999}" presName="node" presStyleLbl="node1" presStyleIdx="3" presStyleCnt="4">
        <dgm:presLayoutVars>
          <dgm:bulletEnabled val="1"/>
        </dgm:presLayoutVars>
      </dgm:prSet>
      <dgm:spPr/>
    </dgm:pt>
    <dgm:pt modelId="{08BADD2E-CC9D-4121-982A-C1A53F2FFEF8}" type="pres">
      <dgm:prSet presAssocID="{593D7384-7819-49E5-8BD3-2F361AA25999}" presName="dummy" presStyleCnt="0"/>
      <dgm:spPr/>
    </dgm:pt>
    <dgm:pt modelId="{2F30E8A0-B042-4FC6-BF42-3627662AFDF4}" type="pres">
      <dgm:prSet presAssocID="{121A73FF-AA96-4F9F-859C-52CACC5A7FD4}" presName="sibTrans" presStyleLbl="sibTrans2D1" presStyleIdx="3" presStyleCnt="4"/>
      <dgm:spPr/>
    </dgm:pt>
  </dgm:ptLst>
  <dgm:cxnLst>
    <dgm:cxn modelId="{B385EF0B-B6D3-4673-8A6B-AE8CABB26948}" type="presOf" srcId="{D7EF9D03-18D0-4A82-AD13-8CE1CB03BB3C}" destId="{0175A4F9-41F7-4A8A-A04E-83B89C39360F}" srcOrd="0" destOrd="0" presId="urn:microsoft.com/office/officeart/2005/8/layout/radial6"/>
    <dgm:cxn modelId="{FF3F131D-37AD-4510-AB07-2EF5BC99F501}" type="presOf" srcId="{2A563EB8-BD77-4F7A-9E4E-D9518E40CBA5}" destId="{D070F7C3-81FE-47D7-A7DB-7B8BA28D4DA2}" srcOrd="0" destOrd="0" presId="urn:microsoft.com/office/officeart/2005/8/layout/radial6"/>
    <dgm:cxn modelId="{141AE960-51D4-4E76-9EEA-DDF463D133BC}" type="presOf" srcId="{0300B070-790B-4C05-A1CB-017B8D725D87}" destId="{7F189B18-2D3E-46CE-BA10-513F9F685528}" srcOrd="0" destOrd="0" presId="urn:microsoft.com/office/officeart/2005/8/layout/radial6"/>
    <dgm:cxn modelId="{B5F90044-9437-46D5-A7F4-80160C0D4513}" type="presOf" srcId="{86E7338B-0E27-485A-80A2-6FF019F1C3E2}" destId="{EB375E27-71D5-455D-9728-F49B859B8A8C}" srcOrd="0" destOrd="0" presId="urn:microsoft.com/office/officeart/2005/8/layout/radial6"/>
    <dgm:cxn modelId="{5C4B8E67-A7DE-467F-8893-B5EDDAAC46B5}" type="presOf" srcId="{593D7384-7819-49E5-8BD3-2F361AA25999}" destId="{3FCCD9DF-FFB6-4BE6-B35B-2AA15A589536}" srcOrd="0" destOrd="0" presId="urn:microsoft.com/office/officeart/2005/8/layout/radial6"/>
    <dgm:cxn modelId="{4FC1CD47-79E7-48F3-A4D2-CE2C937ED1E3}" type="presOf" srcId="{4B396771-F6DA-49F9-AB05-CB5E7E612B73}" destId="{ED9E1A9E-8DD5-4AB2-B441-BD745A16A716}" srcOrd="0" destOrd="0" presId="urn:microsoft.com/office/officeart/2005/8/layout/radial6"/>
    <dgm:cxn modelId="{9B96CA4A-A162-43F6-A29B-3499C915265A}" srcId="{5D8573DC-A2AD-4A34-AB4E-45404AF55D28}" destId="{2A563EB8-BD77-4F7A-9E4E-D9518E40CBA5}" srcOrd="2" destOrd="0" parTransId="{A29ECB7C-8A44-4EB7-8F22-7883533125F5}" sibTransId="{86E7338B-0E27-485A-80A2-6FF019F1C3E2}"/>
    <dgm:cxn modelId="{D7AE3D7D-50E8-4907-B1FB-B779FE1879A9}" srcId="{5D8573DC-A2AD-4A34-AB4E-45404AF55D28}" destId="{593D7384-7819-49E5-8BD3-2F361AA25999}" srcOrd="3" destOrd="0" parTransId="{8E87E5B8-FEFC-4FD7-A367-E5F0F764A202}" sibTransId="{121A73FF-AA96-4F9F-859C-52CACC5A7FD4}"/>
    <dgm:cxn modelId="{9CEBF88E-0C88-4788-85BE-CA6A8B14BFD9}" srcId="{5D8573DC-A2AD-4A34-AB4E-45404AF55D28}" destId="{06E8FB3B-9202-44C6-AF30-428B93E92007}" srcOrd="1" destOrd="0" parTransId="{0D449DD0-AD5C-40A1-8C48-79FD7F168D42}" sibTransId="{0300B070-790B-4C05-A1CB-017B8D725D87}"/>
    <dgm:cxn modelId="{07DAA395-6393-438A-85E4-AF8E6A153555}" type="presOf" srcId="{5D8573DC-A2AD-4A34-AB4E-45404AF55D28}" destId="{1885925E-C108-4D40-9A5B-82A679C73F86}" srcOrd="0" destOrd="0" presId="urn:microsoft.com/office/officeart/2005/8/layout/radial6"/>
    <dgm:cxn modelId="{E65434E4-3347-4FFD-83BB-11237C442272}" type="presOf" srcId="{F0EC0F04-7566-4A4B-B205-D8AAA5D9DC62}" destId="{D4DED499-CF5B-4BAB-9294-0013798955CF}" srcOrd="0" destOrd="0" presId="urn:microsoft.com/office/officeart/2005/8/layout/radial6"/>
    <dgm:cxn modelId="{11EF43E8-0FB1-49A0-9F47-C965081CE57C}" srcId="{4B396771-F6DA-49F9-AB05-CB5E7E612B73}" destId="{5D8573DC-A2AD-4A34-AB4E-45404AF55D28}" srcOrd="0" destOrd="0" parTransId="{B9D99210-A67B-4ED1-8849-038C3319FD85}" sibTransId="{C442BA15-47F7-4834-949D-08359AD44154}"/>
    <dgm:cxn modelId="{12169DED-17E2-4A2F-9B19-98FD7B56F6DC}" type="presOf" srcId="{121A73FF-AA96-4F9F-859C-52CACC5A7FD4}" destId="{2F30E8A0-B042-4FC6-BF42-3627662AFDF4}" srcOrd="0" destOrd="0" presId="urn:microsoft.com/office/officeart/2005/8/layout/radial6"/>
    <dgm:cxn modelId="{254B05F7-22ED-46C9-819D-07B724ED6D55}" type="presOf" srcId="{06E8FB3B-9202-44C6-AF30-428B93E92007}" destId="{45D894E3-B4AB-4526-A1CF-C2879F414A48}" srcOrd="0" destOrd="0" presId="urn:microsoft.com/office/officeart/2005/8/layout/radial6"/>
    <dgm:cxn modelId="{6E0AFAFB-A9C2-45E8-B851-30ABF331AA2C}" srcId="{5D8573DC-A2AD-4A34-AB4E-45404AF55D28}" destId="{D7EF9D03-18D0-4A82-AD13-8CE1CB03BB3C}" srcOrd="0" destOrd="0" parTransId="{ED11E176-4400-4FB7-A357-685BDD9D5237}" sibTransId="{F0EC0F04-7566-4A4B-B205-D8AAA5D9DC62}"/>
    <dgm:cxn modelId="{461DAECF-1DB4-4F74-B101-CEEA9DBD5FEE}" type="presParOf" srcId="{ED9E1A9E-8DD5-4AB2-B441-BD745A16A716}" destId="{1885925E-C108-4D40-9A5B-82A679C73F86}" srcOrd="0" destOrd="0" presId="urn:microsoft.com/office/officeart/2005/8/layout/radial6"/>
    <dgm:cxn modelId="{0A65B2FF-CE3E-45A5-8EF8-712B82E3C589}" type="presParOf" srcId="{ED9E1A9E-8DD5-4AB2-B441-BD745A16A716}" destId="{0175A4F9-41F7-4A8A-A04E-83B89C39360F}" srcOrd="1" destOrd="0" presId="urn:microsoft.com/office/officeart/2005/8/layout/radial6"/>
    <dgm:cxn modelId="{0713E5AF-7346-43BF-9C71-7A8D0E0B06E4}" type="presParOf" srcId="{ED9E1A9E-8DD5-4AB2-B441-BD745A16A716}" destId="{453E0A6A-254F-4682-A092-3AC5C603EA56}" srcOrd="2" destOrd="0" presId="urn:microsoft.com/office/officeart/2005/8/layout/radial6"/>
    <dgm:cxn modelId="{B49CF096-1AB1-42B7-AD23-3F53200BEBBD}" type="presParOf" srcId="{ED9E1A9E-8DD5-4AB2-B441-BD745A16A716}" destId="{D4DED499-CF5B-4BAB-9294-0013798955CF}" srcOrd="3" destOrd="0" presId="urn:microsoft.com/office/officeart/2005/8/layout/radial6"/>
    <dgm:cxn modelId="{A89277C5-AD41-4992-9944-391AF79175A0}" type="presParOf" srcId="{ED9E1A9E-8DD5-4AB2-B441-BD745A16A716}" destId="{45D894E3-B4AB-4526-A1CF-C2879F414A48}" srcOrd="4" destOrd="0" presId="urn:microsoft.com/office/officeart/2005/8/layout/radial6"/>
    <dgm:cxn modelId="{E80E657E-69BC-450F-922A-9965B5A11E73}" type="presParOf" srcId="{ED9E1A9E-8DD5-4AB2-B441-BD745A16A716}" destId="{0E6E815D-CC3C-4923-BB5B-E7CD305F287B}" srcOrd="5" destOrd="0" presId="urn:microsoft.com/office/officeart/2005/8/layout/radial6"/>
    <dgm:cxn modelId="{79D01D8A-3470-49FC-8C7F-23F642A4BCFD}" type="presParOf" srcId="{ED9E1A9E-8DD5-4AB2-B441-BD745A16A716}" destId="{7F189B18-2D3E-46CE-BA10-513F9F685528}" srcOrd="6" destOrd="0" presId="urn:microsoft.com/office/officeart/2005/8/layout/radial6"/>
    <dgm:cxn modelId="{EF4DD301-9943-4AB6-9BC6-C68E9685F116}" type="presParOf" srcId="{ED9E1A9E-8DD5-4AB2-B441-BD745A16A716}" destId="{D070F7C3-81FE-47D7-A7DB-7B8BA28D4DA2}" srcOrd="7" destOrd="0" presId="urn:microsoft.com/office/officeart/2005/8/layout/radial6"/>
    <dgm:cxn modelId="{1680B198-D2D9-4369-93A0-1E157852FF8B}" type="presParOf" srcId="{ED9E1A9E-8DD5-4AB2-B441-BD745A16A716}" destId="{93322100-C43A-4EA9-8CE3-76ED296FFDD0}" srcOrd="8" destOrd="0" presId="urn:microsoft.com/office/officeart/2005/8/layout/radial6"/>
    <dgm:cxn modelId="{8E0AD8C1-9CE1-4FED-99DE-C2811CD17EDD}" type="presParOf" srcId="{ED9E1A9E-8DD5-4AB2-B441-BD745A16A716}" destId="{EB375E27-71D5-455D-9728-F49B859B8A8C}" srcOrd="9" destOrd="0" presId="urn:microsoft.com/office/officeart/2005/8/layout/radial6"/>
    <dgm:cxn modelId="{A0283AAD-6DEB-45B4-A083-2A46E73ED13D}" type="presParOf" srcId="{ED9E1A9E-8DD5-4AB2-B441-BD745A16A716}" destId="{3FCCD9DF-FFB6-4BE6-B35B-2AA15A589536}" srcOrd="10" destOrd="0" presId="urn:microsoft.com/office/officeart/2005/8/layout/radial6"/>
    <dgm:cxn modelId="{4B6FCFE7-80ED-4C27-96B7-8270C21E6591}" type="presParOf" srcId="{ED9E1A9E-8DD5-4AB2-B441-BD745A16A716}" destId="{08BADD2E-CC9D-4121-982A-C1A53F2FFEF8}" srcOrd="11" destOrd="0" presId="urn:microsoft.com/office/officeart/2005/8/layout/radial6"/>
    <dgm:cxn modelId="{EB20DB6B-47DA-4F25-A691-00996D15D9ED}" type="presParOf" srcId="{ED9E1A9E-8DD5-4AB2-B441-BD745A16A716}" destId="{2F30E8A0-B042-4FC6-BF42-3627662AFDF4}" srcOrd="12"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359CC6-0C7B-4161-9EC1-1DF12F22F59A}">
      <dsp:nvSpPr>
        <dsp:cNvPr id="0" name=""/>
        <dsp:cNvSpPr/>
      </dsp:nvSpPr>
      <dsp:spPr>
        <a:xfrm>
          <a:off x="71980" y="0"/>
          <a:ext cx="6995160" cy="1828800"/>
        </a:xfrm>
        <a:prstGeom prst="roundRect">
          <a:avLst>
            <a:gd name="adj" fmla="val 10000"/>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1.Perangkat </a:t>
          </a:r>
          <a:r>
            <a:rPr lang="en-US" sz="2000" kern="1200" dirty="0" err="1"/>
            <a:t>Lunak</a:t>
          </a:r>
          <a:r>
            <a:rPr lang="en-US" sz="2000" kern="1200" dirty="0"/>
            <a:t> (Software) :</a:t>
          </a:r>
          <a:r>
            <a:rPr lang="en-US" sz="2000" kern="1200" dirty="0" err="1"/>
            <a:t>Peraturan</a:t>
          </a:r>
          <a:r>
            <a:rPr lang="en-US" sz="2000" kern="1200" dirty="0"/>
            <a:t> </a:t>
          </a:r>
          <a:r>
            <a:rPr lang="en-US" sz="2000" kern="1200" dirty="0" err="1"/>
            <a:t>perundang-undangan</a:t>
          </a:r>
          <a:r>
            <a:rPr lang="en-US" sz="2000" kern="1200" dirty="0"/>
            <a:t> yang </a:t>
          </a:r>
          <a:r>
            <a:rPr lang="en-US" sz="2000" kern="1200" dirty="0" err="1"/>
            <a:t>jelas</a:t>
          </a:r>
          <a:r>
            <a:rPr lang="en-US" sz="2000" kern="1200" dirty="0"/>
            <a:t> dan </a:t>
          </a:r>
          <a:r>
            <a:rPr lang="en-US" sz="2000" kern="1200" dirty="0" err="1"/>
            <a:t>adil</a:t>
          </a:r>
          <a:r>
            <a:rPr lang="en-US" sz="2000" kern="1200" dirty="0"/>
            <a:t> </a:t>
          </a:r>
        </a:p>
        <a:p>
          <a:pPr marL="0" lvl="0" indent="0" algn="l" defTabSz="889000">
            <a:lnSpc>
              <a:spcPct val="90000"/>
            </a:lnSpc>
            <a:spcBef>
              <a:spcPct val="0"/>
            </a:spcBef>
            <a:spcAft>
              <a:spcPct val="35000"/>
            </a:spcAft>
            <a:buNone/>
          </a:pPr>
          <a:r>
            <a:rPr lang="en-US" sz="2000" kern="1200" baseline="0" dirty="0"/>
            <a:t>2. </a:t>
          </a:r>
          <a:r>
            <a:rPr lang="en-US" sz="2000" kern="1200" baseline="0" dirty="0" err="1"/>
            <a:t>Perangkat</a:t>
          </a:r>
          <a:r>
            <a:rPr lang="en-US" sz="2000" kern="1200" baseline="0" dirty="0"/>
            <a:t> </a:t>
          </a:r>
          <a:r>
            <a:rPr lang="en-US" sz="2000" kern="1200" baseline="0" dirty="0" err="1"/>
            <a:t>Keras</a:t>
          </a:r>
          <a:r>
            <a:rPr lang="en-US" sz="2000" kern="1200" baseline="0" dirty="0"/>
            <a:t> (Hardware) : </a:t>
          </a:r>
          <a:r>
            <a:rPr lang="en-US" sz="2000" kern="1200" baseline="0" dirty="0" err="1"/>
            <a:t>Aparat</a:t>
          </a:r>
          <a:r>
            <a:rPr lang="en-US" sz="2000" kern="1200" baseline="0" dirty="0"/>
            <a:t> </a:t>
          </a:r>
          <a:r>
            <a:rPr lang="en-US" sz="2000" kern="1200" baseline="0" dirty="0" err="1"/>
            <a:t>penegak</a:t>
          </a:r>
          <a:r>
            <a:rPr lang="en-US" sz="2000" kern="1200" baseline="0" dirty="0"/>
            <a:t> </a:t>
          </a:r>
          <a:r>
            <a:rPr lang="en-US" sz="2000" kern="1200" baseline="0" dirty="0" err="1"/>
            <a:t>hukum</a:t>
          </a:r>
          <a:r>
            <a:rPr lang="en-US" sz="2000" kern="1200" baseline="0" dirty="0"/>
            <a:t> (</a:t>
          </a:r>
          <a:r>
            <a:rPr lang="en-US" sz="2000" kern="1200" baseline="0" dirty="0" err="1"/>
            <a:t>polisi</a:t>
          </a:r>
          <a:r>
            <a:rPr lang="en-US" sz="2000" kern="1200" baseline="0" dirty="0"/>
            <a:t>, </a:t>
          </a:r>
          <a:r>
            <a:rPr lang="en-US" sz="2000" kern="1200" baseline="0" dirty="0" err="1"/>
            <a:t>jaksa</a:t>
          </a:r>
          <a:r>
            <a:rPr lang="en-US" sz="2000" kern="1200" baseline="0" dirty="0"/>
            <a:t>, hakim, </a:t>
          </a:r>
          <a:r>
            <a:rPr lang="en-US" sz="2000" kern="1200" baseline="0" dirty="0" err="1"/>
            <a:t>advokat</a:t>
          </a:r>
          <a:r>
            <a:rPr lang="en-US" sz="2000" kern="1200" baseline="0" dirty="0"/>
            <a:t>) </a:t>
          </a:r>
          <a:endParaRPr lang="en-ID" sz="2000" kern="1200" dirty="0"/>
        </a:p>
      </dsp:txBody>
      <dsp:txXfrm>
        <a:off x="125544" y="53564"/>
        <a:ext cx="5104952" cy="1721672"/>
      </dsp:txXfrm>
    </dsp:sp>
    <dsp:sp modelId="{266643C5-5279-436B-A1C2-D0F4D9AF49FD}">
      <dsp:nvSpPr>
        <dsp:cNvPr id="0" name=""/>
        <dsp:cNvSpPr/>
      </dsp:nvSpPr>
      <dsp:spPr>
        <a:xfrm>
          <a:off x="1234439" y="2235200"/>
          <a:ext cx="6995160" cy="1828800"/>
        </a:xfrm>
        <a:prstGeom prst="roundRect">
          <a:avLst>
            <a:gd name="adj" fmla="val 10000"/>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3.</a:t>
          </a:r>
          <a:r>
            <a:rPr lang="en-US" sz="2000" kern="1200" baseline="0" dirty="0"/>
            <a:t> </a:t>
          </a:r>
          <a:r>
            <a:rPr lang="en-US" sz="2000" kern="1200" baseline="0" dirty="0" err="1"/>
            <a:t>Sumber</a:t>
          </a:r>
          <a:r>
            <a:rPr lang="en-US" sz="2000" kern="1200" baseline="0" dirty="0"/>
            <a:t> </a:t>
          </a:r>
          <a:r>
            <a:rPr lang="en-US" sz="2000" kern="1200" baseline="0" dirty="0" err="1"/>
            <a:t>daya</a:t>
          </a:r>
          <a:r>
            <a:rPr lang="en-US" sz="2000" kern="1200" baseline="0" dirty="0"/>
            <a:t> </a:t>
          </a:r>
          <a:r>
            <a:rPr lang="en-US" sz="2000" kern="1200" baseline="0" dirty="0" err="1"/>
            <a:t>manusia</a:t>
          </a:r>
          <a:r>
            <a:rPr lang="en-US" sz="2000" kern="1200" baseline="0" dirty="0"/>
            <a:t> (</a:t>
          </a:r>
          <a:r>
            <a:rPr lang="en-US" sz="2000" kern="1200" baseline="0" dirty="0" err="1"/>
            <a:t>humanware</a:t>
          </a:r>
          <a:r>
            <a:rPr lang="en-US" sz="2000" kern="1200" baseline="0" dirty="0"/>
            <a:t>) : Masyarakat dan </a:t>
          </a:r>
          <a:r>
            <a:rPr lang="en-US" sz="2000" kern="1200" baseline="0" dirty="0" err="1"/>
            <a:t>aparatur</a:t>
          </a:r>
          <a:r>
            <a:rPr lang="en-US" sz="2000" kern="1200" baseline="0" dirty="0"/>
            <a:t> yang </a:t>
          </a:r>
          <a:r>
            <a:rPr lang="en-US" sz="2000" kern="1200" baseline="0" dirty="0" err="1"/>
            <a:t>berintegritas</a:t>
          </a:r>
          <a:r>
            <a:rPr lang="en-US" sz="2000" kern="1200" baseline="0" dirty="0"/>
            <a:t> dan </a:t>
          </a:r>
          <a:r>
            <a:rPr lang="en-US" sz="2000" kern="1200" baseline="0" dirty="0" err="1"/>
            <a:t>sadar</a:t>
          </a:r>
          <a:r>
            <a:rPr lang="en-US" sz="2000" kern="1200" baseline="0" dirty="0"/>
            <a:t> </a:t>
          </a:r>
          <a:r>
            <a:rPr lang="en-US" sz="2000" kern="1200" baseline="0" dirty="0" err="1"/>
            <a:t>hukum</a:t>
          </a:r>
          <a:r>
            <a:rPr lang="en-US" sz="2000" kern="1200" baseline="0" dirty="0"/>
            <a:t> </a:t>
          </a:r>
          <a:endParaRPr lang="en-ID" sz="2000" kern="1200" dirty="0"/>
        </a:p>
      </dsp:txBody>
      <dsp:txXfrm>
        <a:off x="1288003" y="2288764"/>
        <a:ext cx="4464872" cy="1721672"/>
      </dsp:txXfrm>
    </dsp:sp>
    <dsp:sp modelId="{22EF6A47-1D7F-42D8-9974-B95115E8653B}">
      <dsp:nvSpPr>
        <dsp:cNvPr id="0" name=""/>
        <dsp:cNvSpPr/>
      </dsp:nvSpPr>
      <dsp:spPr>
        <a:xfrm>
          <a:off x="5806440" y="1437639"/>
          <a:ext cx="1188720" cy="1188720"/>
        </a:xfrm>
        <a:prstGeom prst="downArrow">
          <a:avLst>
            <a:gd name="adj1" fmla="val 55000"/>
            <a:gd name="adj2" fmla="val 45000"/>
          </a:avLst>
        </a:prstGeom>
        <a:solidFill>
          <a:schemeClr val="dk2">
            <a:alpha val="90000"/>
            <a:tint val="40000"/>
            <a:hueOff val="0"/>
            <a:satOff val="0"/>
            <a:lumOff val="0"/>
            <a:alphaOff val="0"/>
          </a:schemeClr>
        </a:solidFill>
        <a:ln w="9525" cap="flat" cmpd="sng" algn="ctr">
          <a:solidFill>
            <a:schemeClr val="dk2">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ID" sz="3600" kern="1200"/>
        </a:p>
      </dsp:txBody>
      <dsp:txXfrm>
        <a:off x="6073902" y="1437639"/>
        <a:ext cx="653796" cy="89451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FB7FF0-BB45-4D69-AD0F-699D0ABA8EEC}">
      <dsp:nvSpPr>
        <dsp:cNvPr id="0" name=""/>
        <dsp:cNvSpPr/>
      </dsp:nvSpPr>
      <dsp:spPr>
        <a:xfrm rot="5400000">
          <a:off x="2578269" y="576749"/>
          <a:ext cx="1693333" cy="1473200"/>
        </a:xfrm>
        <a:prstGeom prst="hexagon">
          <a:avLst>
            <a:gd name="adj" fmla="val 25000"/>
            <a:gd name="vf" fmla="val 115470"/>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err="1"/>
            <a:t>Akademisi</a:t>
          </a:r>
          <a:endParaRPr lang="en-ID" sz="1600" kern="1200" dirty="0"/>
        </a:p>
      </dsp:txBody>
      <dsp:txXfrm rot="-5400000">
        <a:off x="2917909" y="730561"/>
        <a:ext cx="1014052" cy="1165577"/>
      </dsp:txXfrm>
    </dsp:sp>
    <dsp:sp modelId="{057CC408-C642-4FE9-955F-72287040D1A6}">
      <dsp:nvSpPr>
        <dsp:cNvPr id="0" name=""/>
        <dsp:cNvSpPr/>
      </dsp:nvSpPr>
      <dsp:spPr>
        <a:xfrm>
          <a:off x="4206240" y="805349"/>
          <a:ext cx="1889760" cy="1016000"/>
        </a:xfrm>
        <a:prstGeom prst="rect">
          <a:avLst/>
        </a:prstGeom>
        <a:noFill/>
        <a:ln>
          <a:noFill/>
        </a:ln>
        <a:effectLst/>
      </dsp:spPr>
      <dsp:style>
        <a:lnRef idx="0">
          <a:scrgbClr r="0" g="0" b="0"/>
        </a:lnRef>
        <a:fillRef idx="0">
          <a:scrgbClr r="0" g="0" b="0"/>
        </a:fillRef>
        <a:effectRef idx="0">
          <a:scrgbClr r="0" g="0" b="0"/>
        </a:effectRef>
        <a:fontRef idx="minor"/>
      </dsp:style>
    </dsp:sp>
    <dsp:sp modelId="{5E2097C4-8F41-4D51-82B0-F5387FB2933F}">
      <dsp:nvSpPr>
        <dsp:cNvPr id="0" name=""/>
        <dsp:cNvSpPr/>
      </dsp:nvSpPr>
      <dsp:spPr>
        <a:xfrm rot="5400000">
          <a:off x="987213" y="576749"/>
          <a:ext cx="1693333" cy="1473200"/>
        </a:xfrm>
        <a:prstGeom prst="hexagon">
          <a:avLst>
            <a:gd name="adj" fmla="val 25000"/>
            <a:gd name="vf" fmla="val 115470"/>
          </a:avLst>
        </a:prstGeom>
        <a:gradFill rotWithShape="0">
          <a:gsLst>
            <a:gs pos="0">
              <a:schemeClr val="accent4">
                <a:hueOff val="-1488257"/>
                <a:satOff val="8966"/>
                <a:lumOff val="719"/>
                <a:alphaOff val="0"/>
                <a:shade val="51000"/>
                <a:satMod val="130000"/>
              </a:schemeClr>
            </a:gs>
            <a:gs pos="80000">
              <a:schemeClr val="accent4">
                <a:hueOff val="-1488257"/>
                <a:satOff val="8966"/>
                <a:lumOff val="719"/>
                <a:alphaOff val="0"/>
                <a:shade val="93000"/>
                <a:satMod val="130000"/>
              </a:schemeClr>
            </a:gs>
            <a:gs pos="100000">
              <a:schemeClr val="accent4">
                <a:hueOff val="-1488257"/>
                <a:satOff val="8966"/>
                <a:lumOff val="71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1022350">
            <a:lnSpc>
              <a:spcPct val="90000"/>
            </a:lnSpc>
            <a:spcBef>
              <a:spcPct val="0"/>
            </a:spcBef>
            <a:spcAft>
              <a:spcPct val="35000"/>
            </a:spcAft>
            <a:buNone/>
          </a:pPr>
          <a:r>
            <a:rPr lang="en-US" sz="2300" kern="1200" dirty="0" err="1"/>
            <a:t>Penegak</a:t>
          </a:r>
          <a:r>
            <a:rPr lang="en-US" sz="2300" kern="1200" dirty="0"/>
            <a:t> Hukum</a:t>
          </a:r>
          <a:endParaRPr lang="en-ID" sz="2300" kern="1200" dirty="0"/>
        </a:p>
      </dsp:txBody>
      <dsp:txXfrm rot="-5400000">
        <a:off x="1326853" y="730561"/>
        <a:ext cx="1014052" cy="1165577"/>
      </dsp:txXfrm>
    </dsp:sp>
    <dsp:sp modelId="{F587D000-C36E-4981-86B9-0DDEF65590DE}">
      <dsp:nvSpPr>
        <dsp:cNvPr id="0" name=""/>
        <dsp:cNvSpPr/>
      </dsp:nvSpPr>
      <dsp:spPr>
        <a:xfrm rot="5400000">
          <a:off x="1779693" y="2014050"/>
          <a:ext cx="1693333" cy="1473200"/>
        </a:xfrm>
        <a:prstGeom prst="hexagon">
          <a:avLst>
            <a:gd name="adj" fmla="val 25000"/>
            <a:gd name="vf" fmla="val 115470"/>
          </a:avLst>
        </a:prstGeom>
        <a:gradFill rotWithShape="0">
          <a:gsLst>
            <a:gs pos="0">
              <a:schemeClr val="accent4">
                <a:hueOff val="-2976513"/>
                <a:satOff val="17933"/>
                <a:lumOff val="1437"/>
                <a:alphaOff val="0"/>
                <a:shade val="51000"/>
                <a:satMod val="130000"/>
              </a:schemeClr>
            </a:gs>
            <a:gs pos="80000">
              <a:schemeClr val="accent4">
                <a:hueOff val="-2976513"/>
                <a:satOff val="17933"/>
                <a:lumOff val="1437"/>
                <a:alphaOff val="0"/>
                <a:shade val="93000"/>
                <a:satMod val="130000"/>
              </a:schemeClr>
            </a:gs>
            <a:gs pos="100000">
              <a:schemeClr val="accent4">
                <a:hueOff val="-2976513"/>
                <a:satOff val="17933"/>
                <a:lumOff val="1437"/>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LSM</a:t>
          </a:r>
          <a:endParaRPr lang="en-ID" sz="1600" kern="1200" dirty="0"/>
        </a:p>
      </dsp:txBody>
      <dsp:txXfrm rot="-5400000">
        <a:off x="2119333" y="2167862"/>
        <a:ext cx="1014052" cy="1165577"/>
      </dsp:txXfrm>
    </dsp:sp>
    <dsp:sp modelId="{8076B488-891D-490C-B83E-8125937A8A28}">
      <dsp:nvSpPr>
        <dsp:cNvPr id="0" name=""/>
        <dsp:cNvSpPr/>
      </dsp:nvSpPr>
      <dsp:spPr>
        <a:xfrm>
          <a:off x="0" y="2242650"/>
          <a:ext cx="1828800" cy="1016000"/>
        </a:xfrm>
        <a:prstGeom prst="rect">
          <a:avLst/>
        </a:prstGeom>
        <a:noFill/>
        <a:ln>
          <a:noFill/>
        </a:ln>
        <a:effectLst/>
      </dsp:spPr>
      <dsp:style>
        <a:lnRef idx="0">
          <a:scrgbClr r="0" g="0" b="0"/>
        </a:lnRef>
        <a:fillRef idx="0">
          <a:scrgbClr r="0" g="0" b="0"/>
        </a:fillRef>
        <a:effectRef idx="0">
          <a:scrgbClr r="0" g="0" b="0"/>
        </a:effectRef>
        <a:fontRef idx="minor"/>
      </dsp:style>
    </dsp:sp>
    <dsp:sp modelId="{A03DBF4A-2241-424D-B5E1-26A5EA86B6BE}">
      <dsp:nvSpPr>
        <dsp:cNvPr id="0" name=""/>
        <dsp:cNvSpPr/>
      </dsp:nvSpPr>
      <dsp:spPr>
        <a:xfrm rot="5400000">
          <a:off x="3370749" y="2014050"/>
          <a:ext cx="1693333" cy="1473200"/>
        </a:xfrm>
        <a:prstGeom prst="hexagon">
          <a:avLst>
            <a:gd name="adj" fmla="val 25000"/>
            <a:gd name="vf" fmla="val 115470"/>
          </a:avLst>
        </a:prstGeom>
        <a:gradFill rotWithShape="0">
          <a:gsLst>
            <a:gs pos="0">
              <a:schemeClr val="accent4">
                <a:hueOff val="-4464770"/>
                <a:satOff val="26899"/>
                <a:lumOff val="2156"/>
                <a:alphaOff val="0"/>
                <a:shade val="51000"/>
                <a:satMod val="130000"/>
              </a:schemeClr>
            </a:gs>
            <a:gs pos="80000">
              <a:schemeClr val="accent4">
                <a:hueOff val="-4464770"/>
                <a:satOff val="26899"/>
                <a:lumOff val="2156"/>
                <a:alphaOff val="0"/>
                <a:shade val="93000"/>
                <a:satMod val="130000"/>
              </a:schemeClr>
            </a:gs>
            <a:gs pos="100000">
              <a:schemeClr val="accent4">
                <a:hueOff val="-4464770"/>
                <a:satOff val="26899"/>
                <a:lumOff val="215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US" sz="1600" kern="1200" dirty="0" err="1"/>
            <a:t>Pemerintah</a:t>
          </a:r>
          <a:endParaRPr lang="en-ID" sz="1600" kern="1200" dirty="0"/>
        </a:p>
      </dsp:txBody>
      <dsp:txXfrm rot="-5400000">
        <a:off x="3710389" y="2167862"/>
        <a:ext cx="1014052" cy="116557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41A5B1-B56A-4E3C-972D-0CB18C931E2B}">
      <dsp:nvSpPr>
        <dsp:cNvPr id="0" name=""/>
        <dsp:cNvSpPr/>
      </dsp:nvSpPr>
      <dsp:spPr>
        <a:xfrm rot="5400000">
          <a:off x="5126020" y="-1972866"/>
          <a:ext cx="1122008" cy="535249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30480" rIns="60960" bIns="30480" numCol="1" spcCol="1270" anchor="ctr" anchorCtr="0">
          <a:noAutofit/>
        </a:bodyPr>
        <a:lstStyle/>
        <a:p>
          <a:pPr marL="171450" lvl="1" indent="-171450" algn="just" defTabSz="711200">
            <a:lnSpc>
              <a:spcPct val="90000"/>
            </a:lnSpc>
            <a:spcBef>
              <a:spcPct val="0"/>
            </a:spcBef>
            <a:spcAft>
              <a:spcPct val="15000"/>
            </a:spcAft>
            <a:buChar char="•"/>
          </a:pPr>
          <a:r>
            <a:rPr lang="en-ID" sz="1600" kern="1200" dirty="0" err="1"/>
            <a:t>Membuat</a:t>
          </a:r>
          <a:r>
            <a:rPr lang="en-ID" sz="1600" kern="1200" dirty="0"/>
            <a:t> </a:t>
          </a:r>
          <a:r>
            <a:rPr lang="en-ID" sz="1600" kern="1200" dirty="0" err="1"/>
            <a:t>aturan</a:t>
          </a:r>
          <a:r>
            <a:rPr lang="en-ID" sz="1600" kern="1200" dirty="0"/>
            <a:t> dan </a:t>
          </a:r>
          <a:r>
            <a:rPr lang="en-ID" sz="1600" kern="1200" dirty="0" err="1"/>
            <a:t>menerapkan</a:t>
          </a:r>
          <a:r>
            <a:rPr lang="en-ID" sz="1600" kern="1200" dirty="0"/>
            <a:t> </a:t>
          </a:r>
          <a:r>
            <a:rPr lang="en-ID" sz="1600" kern="1200" dirty="0" err="1"/>
            <a:t>aturan</a:t>
          </a:r>
          <a:r>
            <a:rPr lang="en-ID" sz="1600" kern="1200" dirty="0"/>
            <a:t> </a:t>
          </a:r>
          <a:r>
            <a:rPr lang="en-ID" sz="1600" kern="1200" dirty="0" err="1"/>
            <a:t>tidak</a:t>
          </a:r>
          <a:r>
            <a:rPr lang="en-ID" sz="1600" kern="1200" dirty="0"/>
            <a:t> </a:t>
          </a:r>
          <a:r>
            <a:rPr lang="en-ID" sz="1600" kern="1200" dirty="0" err="1"/>
            <a:t>hanya</a:t>
          </a:r>
          <a:r>
            <a:rPr lang="en-ID" sz="1600" kern="1200" dirty="0"/>
            <a:t> </a:t>
          </a:r>
          <a:r>
            <a:rPr lang="en-ID" sz="1600" kern="1200" dirty="0" err="1"/>
            <a:t>berlaku</a:t>
          </a:r>
          <a:r>
            <a:rPr lang="en-ID" sz="1600" kern="1200" dirty="0"/>
            <a:t> </a:t>
          </a:r>
          <a:r>
            <a:rPr lang="en-ID" sz="1600" kern="1200" dirty="0" err="1"/>
            <a:t>bagi</a:t>
          </a:r>
          <a:r>
            <a:rPr lang="en-ID" sz="1600" kern="1200" dirty="0"/>
            <a:t> </a:t>
          </a:r>
          <a:r>
            <a:rPr lang="en-ID" sz="1600" kern="1200" dirty="0" err="1"/>
            <a:t>rakyat</a:t>
          </a:r>
          <a:r>
            <a:rPr lang="en-ID" sz="1600" kern="1200" dirty="0"/>
            <a:t> </a:t>
          </a:r>
          <a:r>
            <a:rPr lang="en-ID" sz="1600" kern="1200" dirty="0" err="1"/>
            <a:t>namun</a:t>
          </a:r>
          <a:r>
            <a:rPr lang="en-ID" sz="1600" kern="1200" dirty="0"/>
            <a:t> </a:t>
          </a:r>
          <a:r>
            <a:rPr lang="en-ID" sz="1600" kern="1200" dirty="0" err="1"/>
            <a:t>bagi</a:t>
          </a:r>
          <a:r>
            <a:rPr lang="en-ID" sz="1600" kern="1200" dirty="0"/>
            <a:t> </a:t>
          </a:r>
          <a:r>
            <a:rPr lang="en-ID" sz="1600" kern="1200" dirty="0" err="1"/>
            <a:t>pemerintah</a:t>
          </a:r>
          <a:r>
            <a:rPr lang="en-ID" sz="1600" kern="1200" dirty="0"/>
            <a:t> </a:t>
          </a:r>
          <a:r>
            <a:rPr lang="en-ID" sz="1600" kern="1200" dirty="0" err="1"/>
            <a:t>tidak</a:t>
          </a:r>
          <a:r>
            <a:rPr lang="en-ID" sz="1600" kern="1200" dirty="0"/>
            <a:t> </a:t>
          </a:r>
          <a:r>
            <a:rPr lang="en-ID" sz="1600" kern="1200" dirty="0" err="1"/>
            <a:t>menyalah</a:t>
          </a:r>
          <a:r>
            <a:rPr lang="en-ID" sz="1600" kern="1200" dirty="0"/>
            <a:t> </a:t>
          </a:r>
          <a:r>
            <a:rPr lang="en-ID" sz="1600" kern="1200" dirty="0" err="1"/>
            <a:t>gunakan</a:t>
          </a:r>
          <a:r>
            <a:rPr lang="en-ID" sz="1600" kern="1200" dirty="0"/>
            <a:t> </a:t>
          </a:r>
          <a:r>
            <a:rPr lang="en-ID" sz="1600" kern="1200" dirty="0" err="1"/>
            <a:t>kekuasannya</a:t>
          </a:r>
          <a:r>
            <a:rPr lang="en-ID" sz="1600" kern="1200" dirty="0"/>
            <a:t>. </a:t>
          </a:r>
          <a:r>
            <a:rPr lang="en-ID" sz="1600" kern="1200" dirty="0" err="1"/>
            <a:t>Apabila</a:t>
          </a:r>
          <a:r>
            <a:rPr lang="en-ID" sz="1600" kern="1200" dirty="0"/>
            <a:t> </a:t>
          </a:r>
          <a:r>
            <a:rPr lang="en-ID" sz="1600" kern="1200" dirty="0" err="1"/>
            <a:t>pemerintah</a:t>
          </a:r>
          <a:r>
            <a:rPr lang="en-ID" sz="1600" kern="1200" dirty="0"/>
            <a:t> </a:t>
          </a:r>
          <a:r>
            <a:rPr lang="en-ID" sz="1600" kern="1200" dirty="0" err="1"/>
            <a:t>bersalah</a:t>
          </a:r>
          <a:r>
            <a:rPr lang="en-ID" sz="1600" kern="1200" dirty="0"/>
            <a:t> </a:t>
          </a:r>
          <a:r>
            <a:rPr lang="en-ID" sz="1600" kern="1200" dirty="0" err="1"/>
            <a:t>maka</a:t>
          </a:r>
          <a:r>
            <a:rPr lang="en-ID" sz="1600" kern="1200" dirty="0"/>
            <a:t> </a:t>
          </a:r>
          <a:r>
            <a:rPr lang="en-ID" sz="1600" kern="1200" dirty="0" err="1"/>
            <a:t>wajib</a:t>
          </a:r>
          <a:r>
            <a:rPr lang="en-ID" sz="1600" kern="1200" dirty="0"/>
            <a:t> </a:t>
          </a:r>
          <a:r>
            <a:rPr lang="en-ID" sz="1600" kern="1200" dirty="0" err="1"/>
            <a:t>diberikan</a:t>
          </a:r>
          <a:r>
            <a:rPr lang="en-ID" sz="1600" kern="1200" dirty="0"/>
            <a:t> </a:t>
          </a:r>
          <a:r>
            <a:rPr lang="en-ID" sz="1600" kern="1200" dirty="0" err="1"/>
            <a:t>hukuman</a:t>
          </a:r>
          <a:r>
            <a:rPr lang="en-ID" sz="1600" kern="1200" dirty="0"/>
            <a:t>/</a:t>
          </a:r>
          <a:r>
            <a:rPr lang="en-ID" sz="1600" kern="1200" dirty="0" err="1"/>
            <a:t>sanksi</a:t>
          </a:r>
          <a:r>
            <a:rPr lang="en-ID" sz="1600" kern="1200" dirty="0"/>
            <a:t> yang </a:t>
          </a:r>
          <a:r>
            <a:rPr lang="en-ID" sz="1600" kern="1200" dirty="0" err="1"/>
            <a:t>adil</a:t>
          </a:r>
          <a:r>
            <a:rPr lang="en-ID" sz="1600" kern="1200" dirty="0"/>
            <a:t> </a:t>
          </a:r>
          <a:r>
            <a:rPr lang="en-ID" sz="1600" kern="1200" dirty="0" err="1"/>
            <a:t>menurut</a:t>
          </a:r>
          <a:r>
            <a:rPr lang="en-ID" sz="1600" kern="1200" dirty="0"/>
            <a:t> </a:t>
          </a:r>
          <a:r>
            <a:rPr lang="en-ID" sz="1600" kern="1200" dirty="0" err="1"/>
            <a:t>hukum</a:t>
          </a:r>
          <a:r>
            <a:rPr lang="en-ID" sz="1600" kern="1200" dirty="0"/>
            <a:t>.</a:t>
          </a:r>
        </a:p>
      </dsp:txBody>
      <dsp:txXfrm rot="-5400000">
        <a:off x="3010777" y="197149"/>
        <a:ext cx="5297722" cy="1012464"/>
      </dsp:txXfrm>
    </dsp:sp>
    <dsp:sp modelId="{5072A48B-F384-491D-B250-515706A32D7E}">
      <dsp:nvSpPr>
        <dsp:cNvPr id="0" name=""/>
        <dsp:cNvSpPr/>
      </dsp:nvSpPr>
      <dsp:spPr>
        <a:xfrm>
          <a:off x="0" y="2125"/>
          <a:ext cx="3010777" cy="140251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74295" rIns="148590" bIns="74295" numCol="1" spcCol="1270" anchor="ctr" anchorCtr="0">
          <a:noAutofit/>
        </a:bodyPr>
        <a:lstStyle/>
        <a:p>
          <a:pPr marL="0" lvl="0" indent="0" algn="ctr" defTabSz="1733550">
            <a:lnSpc>
              <a:spcPct val="90000"/>
            </a:lnSpc>
            <a:spcBef>
              <a:spcPct val="0"/>
            </a:spcBef>
            <a:spcAft>
              <a:spcPct val="35000"/>
            </a:spcAft>
            <a:buNone/>
          </a:pPr>
          <a:r>
            <a:rPr lang="en-US" sz="3900" kern="1200" dirty="0" err="1"/>
            <a:t>Pemerintah</a:t>
          </a:r>
          <a:endParaRPr lang="en-ID" sz="3900" kern="1200" dirty="0"/>
        </a:p>
      </dsp:txBody>
      <dsp:txXfrm>
        <a:off x="68465" y="70590"/>
        <a:ext cx="2873847" cy="1265580"/>
      </dsp:txXfrm>
    </dsp:sp>
    <dsp:sp modelId="{961055C0-B5F5-4793-B32C-3ED95FF98655}">
      <dsp:nvSpPr>
        <dsp:cNvPr id="0" name=""/>
        <dsp:cNvSpPr/>
      </dsp:nvSpPr>
      <dsp:spPr>
        <a:xfrm rot="5400000">
          <a:off x="5126020" y="-500231"/>
          <a:ext cx="1122008" cy="535249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30480" rIns="60960" bIns="30480" numCol="1" spcCol="1270" anchor="ctr" anchorCtr="0">
          <a:noAutofit/>
        </a:bodyPr>
        <a:lstStyle/>
        <a:p>
          <a:pPr marL="171450" lvl="1" indent="-171450" algn="l" defTabSz="711200">
            <a:lnSpc>
              <a:spcPct val="90000"/>
            </a:lnSpc>
            <a:spcBef>
              <a:spcPct val="0"/>
            </a:spcBef>
            <a:spcAft>
              <a:spcPct val="15000"/>
            </a:spcAft>
            <a:buChar char="•"/>
          </a:pPr>
          <a:r>
            <a:rPr lang="en-ID" sz="1600" kern="1200" dirty="0" err="1"/>
            <a:t>Bersikap</a:t>
          </a:r>
          <a:r>
            <a:rPr lang="en-ID" sz="1600" kern="1200" dirty="0"/>
            <a:t> </a:t>
          </a:r>
          <a:r>
            <a:rPr lang="en-ID" sz="1600" kern="1200" dirty="0" err="1"/>
            <a:t>adil</a:t>
          </a:r>
          <a:r>
            <a:rPr lang="en-ID" sz="1600" kern="1200" dirty="0"/>
            <a:t>, </a:t>
          </a:r>
          <a:r>
            <a:rPr lang="en-ID" sz="1600" kern="1200" dirty="0" err="1"/>
            <a:t>tidak</a:t>
          </a:r>
          <a:r>
            <a:rPr lang="en-ID" sz="1600" kern="1200" dirty="0"/>
            <a:t> </a:t>
          </a:r>
          <a:r>
            <a:rPr lang="en-ID" sz="1600" kern="1200" dirty="0" err="1"/>
            <a:t>pandang</a:t>
          </a:r>
          <a:r>
            <a:rPr lang="en-ID" sz="1600" kern="1200" dirty="0"/>
            <a:t> </a:t>
          </a:r>
          <a:r>
            <a:rPr lang="en-ID" sz="1600" kern="1200" dirty="0" err="1"/>
            <a:t>bulu</a:t>
          </a:r>
          <a:r>
            <a:rPr lang="en-ID" sz="1600" kern="1200" dirty="0"/>
            <a:t>, anti </a:t>
          </a:r>
          <a:r>
            <a:rPr lang="en-ID" sz="1600" kern="1200" dirty="0" err="1"/>
            <a:t>suap</a:t>
          </a:r>
          <a:r>
            <a:rPr lang="en-ID" sz="1600" kern="1200" dirty="0"/>
            <a:t>, </a:t>
          </a:r>
          <a:r>
            <a:rPr lang="en-ID" sz="1600" kern="1200" dirty="0" err="1"/>
            <a:t>membela</a:t>
          </a:r>
          <a:r>
            <a:rPr lang="en-ID" sz="1600" kern="1200" dirty="0"/>
            <a:t> yang </a:t>
          </a:r>
          <a:r>
            <a:rPr lang="en-ID" sz="1600" kern="1200" dirty="0" err="1"/>
            <a:t>benar</a:t>
          </a:r>
          <a:r>
            <a:rPr lang="en-ID" sz="1600" kern="1200" dirty="0"/>
            <a:t>.</a:t>
          </a:r>
        </a:p>
      </dsp:txBody>
      <dsp:txXfrm rot="-5400000">
        <a:off x="3010777" y="1669784"/>
        <a:ext cx="5297722" cy="1012464"/>
      </dsp:txXfrm>
    </dsp:sp>
    <dsp:sp modelId="{31C128A8-72ED-4BA1-901E-806D01200401}">
      <dsp:nvSpPr>
        <dsp:cNvPr id="0" name=""/>
        <dsp:cNvSpPr/>
      </dsp:nvSpPr>
      <dsp:spPr>
        <a:xfrm>
          <a:off x="0" y="1474760"/>
          <a:ext cx="3010777" cy="140251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74295" rIns="148590" bIns="74295" numCol="1" spcCol="1270" anchor="ctr" anchorCtr="0">
          <a:noAutofit/>
        </a:bodyPr>
        <a:lstStyle/>
        <a:p>
          <a:pPr marL="0" lvl="0" indent="0" algn="ctr" defTabSz="1733550">
            <a:lnSpc>
              <a:spcPct val="90000"/>
            </a:lnSpc>
            <a:spcBef>
              <a:spcPct val="0"/>
            </a:spcBef>
            <a:spcAft>
              <a:spcPct val="35000"/>
            </a:spcAft>
            <a:buNone/>
          </a:pPr>
          <a:r>
            <a:rPr lang="en-US" sz="3900" kern="1200" dirty="0" err="1"/>
            <a:t>Penegak</a:t>
          </a:r>
          <a:r>
            <a:rPr lang="en-US" sz="3900" kern="1200" dirty="0"/>
            <a:t> Hukum</a:t>
          </a:r>
          <a:endParaRPr lang="en-ID" sz="3900" kern="1200" dirty="0"/>
        </a:p>
      </dsp:txBody>
      <dsp:txXfrm>
        <a:off x="68465" y="1543225"/>
        <a:ext cx="2873847" cy="1265580"/>
      </dsp:txXfrm>
    </dsp:sp>
    <dsp:sp modelId="{222268DF-B388-4255-8B09-2D73E5C6A53B}">
      <dsp:nvSpPr>
        <dsp:cNvPr id="0" name=""/>
        <dsp:cNvSpPr/>
      </dsp:nvSpPr>
      <dsp:spPr>
        <a:xfrm rot="5400000">
          <a:off x="5126020" y="972404"/>
          <a:ext cx="1122008" cy="535249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30480" rIns="60960" bIns="3048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err="1"/>
            <a:t>Melaksanakan</a:t>
          </a:r>
          <a:r>
            <a:rPr lang="en-US" sz="1600" kern="1200" dirty="0"/>
            <a:t> </a:t>
          </a:r>
          <a:r>
            <a:rPr lang="en-US" sz="1600" kern="1200" dirty="0" err="1"/>
            <a:t>hukum</a:t>
          </a:r>
          <a:r>
            <a:rPr lang="en-US" sz="1600" kern="1200" dirty="0"/>
            <a:t> dan </a:t>
          </a:r>
          <a:r>
            <a:rPr lang="en-US" sz="1600" kern="1200" dirty="0" err="1"/>
            <a:t>tidak</a:t>
          </a:r>
          <a:r>
            <a:rPr lang="en-US" sz="1600" kern="1200" dirty="0"/>
            <a:t> </a:t>
          </a:r>
          <a:r>
            <a:rPr lang="en-US" sz="1600" kern="1200" dirty="0" err="1"/>
            <a:t>melanggar</a:t>
          </a:r>
          <a:r>
            <a:rPr lang="en-US" sz="1600" kern="1200" dirty="0"/>
            <a:t> </a:t>
          </a:r>
          <a:r>
            <a:rPr lang="en-US" sz="1600" kern="1200" dirty="0" err="1"/>
            <a:t>hukum</a:t>
          </a:r>
          <a:endParaRPr lang="en-ID" sz="1600" kern="1200" dirty="0"/>
        </a:p>
      </dsp:txBody>
      <dsp:txXfrm rot="-5400000">
        <a:off x="3010777" y="3142419"/>
        <a:ext cx="5297722" cy="1012464"/>
      </dsp:txXfrm>
    </dsp:sp>
    <dsp:sp modelId="{E62EC07E-4823-42BD-BB0E-1EAA66D0AD27}">
      <dsp:nvSpPr>
        <dsp:cNvPr id="0" name=""/>
        <dsp:cNvSpPr/>
      </dsp:nvSpPr>
      <dsp:spPr>
        <a:xfrm>
          <a:off x="0" y="2947396"/>
          <a:ext cx="3010777" cy="140251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74295" rIns="148590" bIns="74295" numCol="1" spcCol="1270" anchor="ctr" anchorCtr="0">
          <a:noAutofit/>
        </a:bodyPr>
        <a:lstStyle/>
        <a:p>
          <a:pPr marL="0" lvl="0" indent="0" algn="ctr" defTabSz="1733550">
            <a:lnSpc>
              <a:spcPct val="90000"/>
            </a:lnSpc>
            <a:spcBef>
              <a:spcPct val="0"/>
            </a:spcBef>
            <a:spcAft>
              <a:spcPct val="35000"/>
            </a:spcAft>
            <a:buNone/>
          </a:pPr>
          <a:r>
            <a:rPr lang="en-US" sz="3900" kern="1200" dirty="0"/>
            <a:t>Masyarakat</a:t>
          </a:r>
          <a:endParaRPr lang="en-ID" sz="3900" kern="1200" dirty="0"/>
        </a:p>
      </dsp:txBody>
      <dsp:txXfrm>
        <a:off x="68465" y="3015861"/>
        <a:ext cx="2873847" cy="126558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30E8A0-B042-4FC6-BF42-3627662AFDF4}">
      <dsp:nvSpPr>
        <dsp:cNvPr id="0" name=""/>
        <dsp:cNvSpPr/>
      </dsp:nvSpPr>
      <dsp:spPr>
        <a:xfrm>
          <a:off x="2462434" y="590226"/>
          <a:ext cx="3932115" cy="3932115"/>
        </a:xfrm>
        <a:prstGeom prst="blockArc">
          <a:avLst>
            <a:gd name="adj1" fmla="val 10800000"/>
            <a:gd name="adj2" fmla="val 16200000"/>
            <a:gd name="adj3" fmla="val 4640"/>
          </a:avLst>
        </a:prstGeom>
        <a:gradFill rotWithShape="0">
          <a:gsLst>
            <a:gs pos="0">
              <a:schemeClr val="accent3">
                <a:hueOff val="11250264"/>
                <a:satOff val="-16880"/>
                <a:lumOff val="-2745"/>
                <a:alphaOff val="0"/>
                <a:shade val="51000"/>
                <a:satMod val="130000"/>
              </a:schemeClr>
            </a:gs>
            <a:gs pos="80000">
              <a:schemeClr val="accent3">
                <a:hueOff val="11250264"/>
                <a:satOff val="-16880"/>
                <a:lumOff val="-2745"/>
                <a:alphaOff val="0"/>
                <a:shade val="93000"/>
                <a:satMod val="130000"/>
              </a:schemeClr>
            </a:gs>
            <a:gs pos="100000">
              <a:schemeClr val="accent3">
                <a:hueOff val="11250264"/>
                <a:satOff val="-16880"/>
                <a:lumOff val="-2745"/>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EB375E27-71D5-455D-9728-F49B859B8A8C}">
      <dsp:nvSpPr>
        <dsp:cNvPr id="0" name=""/>
        <dsp:cNvSpPr/>
      </dsp:nvSpPr>
      <dsp:spPr>
        <a:xfrm>
          <a:off x="2462434" y="590226"/>
          <a:ext cx="3932115" cy="3932115"/>
        </a:xfrm>
        <a:prstGeom prst="blockArc">
          <a:avLst>
            <a:gd name="adj1" fmla="val 5400000"/>
            <a:gd name="adj2" fmla="val 10800000"/>
            <a:gd name="adj3" fmla="val 4640"/>
          </a:avLst>
        </a:prstGeom>
        <a:gradFill rotWithShape="0">
          <a:gsLst>
            <a:gs pos="0">
              <a:schemeClr val="accent3">
                <a:hueOff val="7500176"/>
                <a:satOff val="-11253"/>
                <a:lumOff val="-1830"/>
                <a:alphaOff val="0"/>
                <a:shade val="51000"/>
                <a:satMod val="130000"/>
              </a:schemeClr>
            </a:gs>
            <a:gs pos="80000">
              <a:schemeClr val="accent3">
                <a:hueOff val="7500176"/>
                <a:satOff val="-11253"/>
                <a:lumOff val="-1830"/>
                <a:alphaOff val="0"/>
                <a:shade val="93000"/>
                <a:satMod val="130000"/>
              </a:schemeClr>
            </a:gs>
            <a:gs pos="100000">
              <a:schemeClr val="accent3">
                <a:hueOff val="7500176"/>
                <a:satOff val="-11253"/>
                <a:lumOff val="-183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7F189B18-2D3E-46CE-BA10-513F9F685528}">
      <dsp:nvSpPr>
        <dsp:cNvPr id="0" name=""/>
        <dsp:cNvSpPr/>
      </dsp:nvSpPr>
      <dsp:spPr>
        <a:xfrm>
          <a:off x="2462434" y="590226"/>
          <a:ext cx="3932115" cy="3932115"/>
        </a:xfrm>
        <a:prstGeom prst="blockArc">
          <a:avLst>
            <a:gd name="adj1" fmla="val 0"/>
            <a:gd name="adj2" fmla="val 5400000"/>
            <a:gd name="adj3" fmla="val 4640"/>
          </a:avLst>
        </a:prstGeom>
        <a:gradFill rotWithShape="0">
          <a:gsLst>
            <a:gs pos="0">
              <a:schemeClr val="accent3">
                <a:hueOff val="3750088"/>
                <a:satOff val="-5627"/>
                <a:lumOff val="-915"/>
                <a:alphaOff val="0"/>
                <a:shade val="51000"/>
                <a:satMod val="130000"/>
              </a:schemeClr>
            </a:gs>
            <a:gs pos="80000">
              <a:schemeClr val="accent3">
                <a:hueOff val="3750088"/>
                <a:satOff val="-5627"/>
                <a:lumOff val="-915"/>
                <a:alphaOff val="0"/>
                <a:shade val="93000"/>
                <a:satMod val="130000"/>
              </a:schemeClr>
            </a:gs>
            <a:gs pos="100000">
              <a:schemeClr val="accent3">
                <a:hueOff val="3750088"/>
                <a:satOff val="-5627"/>
                <a:lumOff val="-915"/>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D4DED499-CF5B-4BAB-9294-0013798955CF}">
      <dsp:nvSpPr>
        <dsp:cNvPr id="0" name=""/>
        <dsp:cNvSpPr/>
      </dsp:nvSpPr>
      <dsp:spPr>
        <a:xfrm>
          <a:off x="2462434" y="590226"/>
          <a:ext cx="3932115" cy="3932115"/>
        </a:xfrm>
        <a:prstGeom prst="blockArc">
          <a:avLst>
            <a:gd name="adj1" fmla="val 16200000"/>
            <a:gd name="adj2" fmla="val 0"/>
            <a:gd name="adj3" fmla="val 4640"/>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1885925E-C108-4D40-9A5B-82A679C73F86}">
      <dsp:nvSpPr>
        <dsp:cNvPr id="0" name=""/>
        <dsp:cNvSpPr/>
      </dsp:nvSpPr>
      <dsp:spPr>
        <a:xfrm>
          <a:off x="3523548" y="1651340"/>
          <a:ext cx="1809886" cy="1809886"/>
        </a:xfrm>
        <a:prstGeom prst="ellipse">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0640" tIns="40640" rIns="40640" bIns="40640" numCol="1" spcCol="1270" anchor="ctr" anchorCtr="0">
          <a:noAutofit/>
        </a:bodyPr>
        <a:lstStyle/>
        <a:p>
          <a:pPr marL="0" lvl="0" indent="0" algn="ctr" defTabSz="1422400">
            <a:lnSpc>
              <a:spcPct val="90000"/>
            </a:lnSpc>
            <a:spcBef>
              <a:spcPct val="0"/>
            </a:spcBef>
            <a:spcAft>
              <a:spcPct val="35000"/>
            </a:spcAft>
            <a:buNone/>
          </a:pPr>
          <a:r>
            <a:rPr lang="en-US" sz="3200" kern="1200" dirty="0" err="1"/>
            <a:t>Sadar</a:t>
          </a:r>
          <a:r>
            <a:rPr lang="en-US" sz="3200" kern="1200" dirty="0"/>
            <a:t> Hukum</a:t>
          </a:r>
          <a:endParaRPr lang="en-ID" sz="3200" kern="1200" dirty="0"/>
        </a:p>
      </dsp:txBody>
      <dsp:txXfrm>
        <a:off x="3788600" y="1916392"/>
        <a:ext cx="1279782" cy="1279782"/>
      </dsp:txXfrm>
    </dsp:sp>
    <dsp:sp modelId="{0175A4F9-41F7-4A8A-A04E-83B89C39360F}">
      <dsp:nvSpPr>
        <dsp:cNvPr id="0" name=""/>
        <dsp:cNvSpPr/>
      </dsp:nvSpPr>
      <dsp:spPr>
        <a:xfrm>
          <a:off x="3795031" y="2375"/>
          <a:ext cx="1266920" cy="1266920"/>
        </a:xfrm>
        <a:prstGeom prst="ellipse">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dirty="0" err="1"/>
            <a:t>Pengetahuan</a:t>
          </a:r>
          <a:endParaRPr lang="en-ID" sz="1200" kern="1200" dirty="0"/>
        </a:p>
      </dsp:txBody>
      <dsp:txXfrm>
        <a:off x="3980567" y="187911"/>
        <a:ext cx="895848" cy="895848"/>
      </dsp:txXfrm>
    </dsp:sp>
    <dsp:sp modelId="{45D894E3-B4AB-4526-A1CF-C2879F414A48}">
      <dsp:nvSpPr>
        <dsp:cNvPr id="0" name=""/>
        <dsp:cNvSpPr/>
      </dsp:nvSpPr>
      <dsp:spPr>
        <a:xfrm>
          <a:off x="5715480" y="1922823"/>
          <a:ext cx="1266920" cy="1266920"/>
        </a:xfrm>
        <a:prstGeom prst="ellipse">
          <a:avLst/>
        </a:prstGeom>
        <a:gradFill rotWithShape="0">
          <a:gsLst>
            <a:gs pos="0">
              <a:schemeClr val="accent3">
                <a:hueOff val="3750088"/>
                <a:satOff val="-5627"/>
                <a:lumOff val="-915"/>
                <a:alphaOff val="0"/>
                <a:shade val="51000"/>
                <a:satMod val="130000"/>
              </a:schemeClr>
            </a:gs>
            <a:gs pos="80000">
              <a:schemeClr val="accent3">
                <a:hueOff val="3750088"/>
                <a:satOff val="-5627"/>
                <a:lumOff val="-915"/>
                <a:alphaOff val="0"/>
                <a:shade val="93000"/>
                <a:satMod val="130000"/>
              </a:schemeClr>
            </a:gs>
            <a:gs pos="100000">
              <a:schemeClr val="accent3">
                <a:hueOff val="3750088"/>
                <a:satOff val="-5627"/>
                <a:lumOff val="-915"/>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dirty="0" err="1"/>
            <a:t>Pemahaman</a:t>
          </a:r>
          <a:endParaRPr lang="en-ID" sz="1200" kern="1200" dirty="0"/>
        </a:p>
      </dsp:txBody>
      <dsp:txXfrm>
        <a:off x="5901016" y="2108359"/>
        <a:ext cx="895848" cy="895848"/>
      </dsp:txXfrm>
    </dsp:sp>
    <dsp:sp modelId="{D070F7C3-81FE-47D7-A7DB-7B8BA28D4DA2}">
      <dsp:nvSpPr>
        <dsp:cNvPr id="0" name=""/>
        <dsp:cNvSpPr/>
      </dsp:nvSpPr>
      <dsp:spPr>
        <a:xfrm>
          <a:off x="3795031" y="3843272"/>
          <a:ext cx="1266920" cy="1266920"/>
        </a:xfrm>
        <a:prstGeom prst="ellipse">
          <a:avLst/>
        </a:prstGeom>
        <a:gradFill rotWithShape="0">
          <a:gsLst>
            <a:gs pos="0">
              <a:schemeClr val="accent3">
                <a:hueOff val="7500176"/>
                <a:satOff val="-11253"/>
                <a:lumOff val="-1830"/>
                <a:alphaOff val="0"/>
                <a:shade val="51000"/>
                <a:satMod val="130000"/>
              </a:schemeClr>
            </a:gs>
            <a:gs pos="80000">
              <a:schemeClr val="accent3">
                <a:hueOff val="7500176"/>
                <a:satOff val="-11253"/>
                <a:lumOff val="-1830"/>
                <a:alphaOff val="0"/>
                <a:shade val="93000"/>
                <a:satMod val="130000"/>
              </a:schemeClr>
            </a:gs>
            <a:gs pos="100000">
              <a:schemeClr val="accent3">
                <a:hueOff val="7500176"/>
                <a:satOff val="-11253"/>
                <a:lumOff val="-183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dirty="0" err="1"/>
            <a:t>Sikap</a:t>
          </a:r>
          <a:endParaRPr lang="en-ID" sz="1200" kern="1200" dirty="0"/>
        </a:p>
      </dsp:txBody>
      <dsp:txXfrm>
        <a:off x="3980567" y="4028808"/>
        <a:ext cx="895848" cy="895848"/>
      </dsp:txXfrm>
    </dsp:sp>
    <dsp:sp modelId="{3FCCD9DF-FFB6-4BE6-B35B-2AA15A589536}">
      <dsp:nvSpPr>
        <dsp:cNvPr id="0" name=""/>
        <dsp:cNvSpPr/>
      </dsp:nvSpPr>
      <dsp:spPr>
        <a:xfrm>
          <a:off x="1874583" y="1922823"/>
          <a:ext cx="1266920" cy="1266920"/>
        </a:xfrm>
        <a:prstGeom prst="ellipse">
          <a:avLst/>
        </a:prstGeom>
        <a:gradFill rotWithShape="0">
          <a:gsLst>
            <a:gs pos="0">
              <a:schemeClr val="accent3">
                <a:hueOff val="11250264"/>
                <a:satOff val="-16880"/>
                <a:lumOff val="-2745"/>
                <a:alphaOff val="0"/>
                <a:shade val="51000"/>
                <a:satMod val="130000"/>
              </a:schemeClr>
            </a:gs>
            <a:gs pos="80000">
              <a:schemeClr val="accent3">
                <a:hueOff val="11250264"/>
                <a:satOff val="-16880"/>
                <a:lumOff val="-2745"/>
                <a:alphaOff val="0"/>
                <a:shade val="93000"/>
                <a:satMod val="130000"/>
              </a:schemeClr>
            </a:gs>
            <a:gs pos="100000">
              <a:schemeClr val="accent3">
                <a:hueOff val="11250264"/>
                <a:satOff val="-16880"/>
                <a:lumOff val="-2745"/>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dirty="0" err="1"/>
            <a:t>Perilaku</a:t>
          </a:r>
          <a:endParaRPr lang="en-ID" sz="1200" kern="1200" dirty="0"/>
        </a:p>
      </dsp:txBody>
      <dsp:txXfrm>
        <a:off x="2060119" y="2108359"/>
        <a:ext cx="895848" cy="895848"/>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Software : </a:t>
            </a:r>
            <a:r>
              <a:rPr lang="en-US" dirty="0" err="1"/>
              <a:t>berpihak</a:t>
            </a:r>
            <a:r>
              <a:rPr lang="en-US" dirty="0"/>
              <a:t> pada </a:t>
            </a:r>
            <a:r>
              <a:rPr lang="en-US" dirty="0" err="1"/>
              <a:t>kepentingan</a:t>
            </a:r>
            <a:r>
              <a:rPr lang="en-US" dirty="0"/>
              <a:t> public, </a:t>
            </a:r>
            <a:r>
              <a:rPr lang="en-US" dirty="0" err="1"/>
              <a:t>jelas</a:t>
            </a:r>
            <a:r>
              <a:rPr lang="en-US" dirty="0"/>
              <a:t>, dan </a:t>
            </a:r>
            <a:r>
              <a:rPr lang="en-US" dirty="0" err="1"/>
              <a:t>tidak</a:t>
            </a:r>
            <a:r>
              <a:rPr lang="en-US" dirty="0"/>
              <a:t> </a:t>
            </a:r>
            <a:r>
              <a:rPr lang="en-US" dirty="0" err="1"/>
              <a:t>multitafsir</a:t>
            </a:r>
            <a:r>
              <a:rPr lang="en-US" dirty="0"/>
              <a:t> </a:t>
            </a:r>
          </a:p>
          <a:p>
            <a:r>
              <a:rPr lang="en-US" dirty="0"/>
              <a:t>Hardware : professional, </a:t>
            </a:r>
            <a:r>
              <a:rPr lang="en-US" dirty="0" err="1"/>
              <a:t>berintegritas</a:t>
            </a:r>
            <a:r>
              <a:rPr lang="en-US" dirty="0"/>
              <a:t>, dan independent</a:t>
            </a:r>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41215194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HKB24401 –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Pengantar</a:t>
            </a: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Ilmu</a:t>
            </a: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Hukum</a:t>
            </a: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Pelaksanaan</a:t>
            </a: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Hukum</a:t>
            </a:r>
            <a:endPar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HKB24401 –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Pengantar</a:t>
            </a: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Ilmu</a:t>
            </a: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Hukum</a:t>
            </a: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Pelaksanaan</a:t>
            </a: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Hukum</a:t>
            </a:r>
            <a:endPar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comments" Target="../comments/comment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comments" Target="../comments/comment2.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PELAKSANAAN HUKUM</a:t>
            </a:r>
            <a:endPar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12</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6">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4" name="Rectangle 3">
            <a:extLst>
              <a:ext uri="{FF2B5EF4-FFF2-40B4-BE49-F238E27FC236}">
                <a16:creationId xmlns:a16="http://schemas.microsoft.com/office/drawing/2014/main" id="{1555063F-2E1B-4C37-8747-21B2A3C2EF67}"/>
              </a:ext>
            </a:extLst>
          </p:cNvPr>
          <p:cNvSpPr/>
          <p:nvPr>
            <p:custDataLst>
              <p:tags r:id="rId2"/>
            </p:custDataLst>
          </p:nvPr>
        </p:nvSpPr>
        <p:spPr>
          <a:xfrm>
            <a:off x="-35496" y="4399364"/>
            <a:ext cx="9144000" cy="707886"/>
          </a:xfrm>
          <a:prstGeom prst="rect">
            <a:avLst/>
          </a:prstGeom>
          <a:noFill/>
        </p:spPr>
        <p:txBody>
          <a:bodyPr wrap="square" lIns="91440" tIns="45720" rIns="91440" bIns="45720">
            <a:spAutoFit/>
          </a:bodyPr>
          <a:lstStyle/>
          <a:p>
            <a:pPr algn="ct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DEWI NOVIYANTI, S.H., M.H.</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b="1" dirty="0">
                <a:solidFill>
                  <a:schemeClr val="tx1"/>
                </a:solidFill>
                <a:latin typeface="Arial" panose="020B0604020202020204" pitchFamily="34" charset="0"/>
                <a:cs typeface="Arial" panose="020B0604020202020204" pitchFamily="34" charset="0"/>
              </a:rPr>
              <a:t>Saat ini kesadaran hukum di Indonesia masih bersifat heteronom yang artinya taat akan hukum akibat paksaan, dorongan, tekanan, ataupun ketakutan terhadap sanksi yang diterapkan</a:t>
            </a:r>
            <a:r>
              <a:rPr lang="en-US" b="1" dirty="0">
                <a:solidFill>
                  <a:schemeClr val="tx1"/>
                </a:solidFill>
                <a:latin typeface="Arial" panose="020B0604020202020204" pitchFamily="34" charset="0"/>
                <a:cs typeface="Arial" panose="020B0604020202020204" pitchFamily="34" charset="0"/>
              </a:rPr>
              <a:t>.</a:t>
            </a:r>
            <a:endParaRPr lang="id-ID"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15427300"/>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1196752"/>
            <a:ext cx="8229600" cy="4464496"/>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Arial" panose="020B0604020202020204" pitchFamily="34" charset="0"/>
                <a:cs typeface="Arial" panose="020B0604020202020204" pitchFamily="34" charset="0"/>
              </a:rPr>
              <a:t>Hukum dan kekuasaan memiliki hubungan yang saling bergantung</a:t>
            </a:r>
            <a:r>
              <a:rPr lang="id-ID" b="1" dirty="0">
                <a:solidFill>
                  <a:srgbClr val="FF0000"/>
                </a:solidFill>
                <a:latin typeface="Arial" panose="020B0604020202020204" pitchFamily="34" charset="0"/>
                <a:cs typeface="Arial" panose="020B0604020202020204" pitchFamily="34" charset="0"/>
              </a:rPr>
              <a:t>:hukum memerlukan kekuasaan agar dapat ditegakkan,kekuasaan memerlukan hukum agar tidak disalahgunakan</a:t>
            </a:r>
            <a:r>
              <a:rPr lang="id-ID" dirty="0">
                <a:solidFill>
                  <a:schemeClr val="tx1"/>
                </a:solidFill>
                <a:latin typeface="Arial" panose="020B0604020202020204" pitchFamily="34" charset="0"/>
                <a:cs typeface="Arial" panose="020B0604020202020204" pitchFamily="34" charset="0"/>
              </a:rPr>
              <a:t>.Hukum tanpa kekuasaan akan menjadi mandul, sedangkan kekuasaan tanpa hukum akan menimbulkan kesewenang-wenangan. Dalam hal ini, hukum juga merupakan salah satu </a:t>
            </a:r>
            <a:r>
              <a:rPr lang="id-ID" b="1" dirty="0">
                <a:solidFill>
                  <a:schemeClr val="tx1"/>
                </a:solidFill>
                <a:latin typeface="Arial" panose="020B0604020202020204" pitchFamily="34" charset="0"/>
                <a:cs typeface="Arial" panose="020B0604020202020204" pitchFamily="34" charset="0"/>
              </a:rPr>
              <a:t>sumber legitimasi kekuasaan.</a:t>
            </a:r>
            <a:endParaRPr lang="en-US" b="1" dirty="0">
              <a:solidFill>
                <a:schemeClr val="tx1"/>
              </a:solidFill>
              <a:latin typeface="Arial" panose="020B0604020202020204" pitchFamily="34" charset="0"/>
              <a:cs typeface="Arial" panose="020B0604020202020204" pitchFamily="34" charset="0"/>
            </a:endParaRPr>
          </a:p>
          <a:p>
            <a:pPr algn="just"/>
            <a:endParaRPr lang="en-US" b="1" dirty="0">
              <a:solidFill>
                <a:schemeClr val="tx1"/>
              </a:solidFill>
              <a:latin typeface="Arial" panose="020B0604020202020204" pitchFamily="34" charset="0"/>
              <a:cs typeface="Arial" panose="020B0604020202020204" pitchFamily="34" charset="0"/>
            </a:endParaRPr>
          </a:p>
          <a:p>
            <a:pPr algn="just"/>
            <a:endParaRPr lang="en-US" b="1" dirty="0">
              <a:solidFill>
                <a:schemeClr val="tx1"/>
              </a:solidFill>
              <a:latin typeface="Arial" panose="020B0604020202020204" pitchFamily="34" charset="0"/>
              <a:cs typeface="Arial" panose="020B0604020202020204" pitchFamily="34" charset="0"/>
            </a:endParaRPr>
          </a:p>
          <a:p>
            <a:pPr algn="just"/>
            <a:endParaRPr lang="id-ID"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97061987"/>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3BD1D20D-EFA1-4AC9-829F-7B64134193D0}"/>
              </a:ext>
            </a:extLst>
          </p:cNvPr>
          <p:cNvSpPr>
            <a:spLocks noGrp="1"/>
          </p:cNvSpPr>
          <p:nvPr>
            <p:ph type="subTitle" idx="1"/>
          </p:nvPr>
        </p:nvSpPr>
        <p:spPr>
          <a:xfrm>
            <a:off x="0" y="1124744"/>
            <a:ext cx="9144000" cy="4514056"/>
          </a:xfrm>
        </p:spPr>
        <p:txBody>
          <a:bodyPr>
            <a:normAutofit/>
          </a:bodyPr>
          <a:lstStyle/>
          <a:p>
            <a:r>
              <a:rPr lang="en-US" dirty="0">
                <a:solidFill>
                  <a:schemeClr val="tx1"/>
                </a:solidFill>
              </a:rPr>
              <a:t>Kesimpulan</a:t>
            </a:r>
          </a:p>
          <a:p>
            <a:endParaRPr lang="en-US" dirty="0">
              <a:solidFill>
                <a:schemeClr val="tx1"/>
              </a:solidFill>
            </a:endParaRPr>
          </a:p>
          <a:p>
            <a:pPr algn="just"/>
            <a:r>
              <a:rPr lang="en-ID" dirty="0" err="1">
                <a:solidFill>
                  <a:schemeClr val="tx1"/>
                </a:solidFill>
              </a:rPr>
              <a:t>Pelaksanaan</a:t>
            </a:r>
            <a:r>
              <a:rPr lang="en-ID" dirty="0">
                <a:solidFill>
                  <a:schemeClr val="tx1"/>
                </a:solidFill>
              </a:rPr>
              <a:t> </a:t>
            </a:r>
            <a:r>
              <a:rPr lang="en-ID" dirty="0" err="1">
                <a:solidFill>
                  <a:schemeClr val="tx1"/>
                </a:solidFill>
              </a:rPr>
              <a:t>hukum</a:t>
            </a:r>
            <a:r>
              <a:rPr lang="en-ID" dirty="0">
                <a:solidFill>
                  <a:schemeClr val="tx1"/>
                </a:solidFill>
              </a:rPr>
              <a:t> </a:t>
            </a:r>
            <a:r>
              <a:rPr lang="en-ID" dirty="0" err="1">
                <a:solidFill>
                  <a:schemeClr val="tx1"/>
                </a:solidFill>
              </a:rPr>
              <a:t>merupakan</a:t>
            </a:r>
            <a:r>
              <a:rPr lang="en-ID" dirty="0">
                <a:solidFill>
                  <a:schemeClr val="tx1"/>
                </a:solidFill>
              </a:rPr>
              <a:t> inti </a:t>
            </a:r>
            <a:r>
              <a:rPr lang="en-ID" dirty="0" err="1">
                <a:solidFill>
                  <a:schemeClr val="tx1"/>
                </a:solidFill>
              </a:rPr>
              <a:t>dari</a:t>
            </a:r>
            <a:r>
              <a:rPr lang="en-ID" dirty="0">
                <a:solidFill>
                  <a:schemeClr val="tx1"/>
                </a:solidFill>
              </a:rPr>
              <a:t> </a:t>
            </a:r>
            <a:r>
              <a:rPr lang="en-ID" dirty="0" err="1">
                <a:solidFill>
                  <a:schemeClr val="tx1"/>
                </a:solidFill>
              </a:rPr>
              <a:t>keberlakuan</a:t>
            </a:r>
            <a:r>
              <a:rPr lang="en-ID" dirty="0">
                <a:solidFill>
                  <a:schemeClr val="tx1"/>
                </a:solidFill>
              </a:rPr>
              <a:t> </a:t>
            </a:r>
            <a:r>
              <a:rPr lang="en-ID" dirty="0" err="1">
                <a:solidFill>
                  <a:schemeClr val="tx1"/>
                </a:solidFill>
              </a:rPr>
              <a:t>hukum</a:t>
            </a:r>
            <a:r>
              <a:rPr lang="en-ID" dirty="0">
                <a:solidFill>
                  <a:schemeClr val="tx1"/>
                </a:solidFill>
              </a:rPr>
              <a:t> </a:t>
            </a:r>
            <a:r>
              <a:rPr lang="en-ID" dirty="0" err="1">
                <a:solidFill>
                  <a:schemeClr val="tx1"/>
                </a:solidFill>
              </a:rPr>
              <a:t>dalam</a:t>
            </a:r>
            <a:r>
              <a:rPr lang="en-ID" dirty="0">
                <a:solidFill>
                  <a:schemeClr val="tx1"/>
                </a:solidFill>
              </a:rPr>
              <a:t> </a:t>
            </a:r>
            <a:r>
              <a:rPr lang="en-ID" dirty="0" err="1">
                <a:solidFill>
                  <a:schemeClr val="tx1"/>
                </a:solidFill>
              </a:rPr>
              <a:t>masyarakat</a:t>
            </a:r>
            <a:r>
              <a:rPr lang="en-ID" dirty="0">
                <a:solidFill>
                  <a:schemeClr val="tx1"/>
                </a:solidFill>
              </a:rPr>
              <a:t>. </a:t>
            </a:r>
            <a:r>
              <a:rPr lang="en-ID" dirty="0" err="1">
                <a:solidFill>
                  <a:schemeClr val="tx1"/>
                </a:solidFill>
              </a:rPr>
              <a:t>Tanpa</a:t>
            </a:r>
            <a:r>
              <a:rPr lang="en-ID" dirty="0">
                <a:solidFill>
                  <a:schemeClr val="tx1"/>
                </a:solidFill>
              </a:rPr>
              <a:t> </a:t>
            </a:r>
            <a:r>
              <a:rPr lang="en-ID" dirty="0" err="1">
                <a:solidFill>
                  <a:schemeClr val="tx1"/>
                </a:solidFill>
              </a:rPr>
              <a:t>pelaksanaan</a:t>
            </a:r>
            <a:r>
              <a:rPr lang="en-ID" dirty="0">
                <a:solidFill>
                  <a:schemeClr val="tx1"/>
                </a:solidFill>
              </a:rPr>
              <a:t> yang </a:t>
            </a:r>
            <a:r>
              <a:rPr lang="en-ID" dirty="0" err="1">
                <a:solidFill>
                  <a:schemeClr val="tx1"/>
                </a:solidFill>
              </a:rPr>
              <a:t>efektif</a:t>
            </a:r>
            <a:r>
              <a:rPr lang="en-ID" dirty="0">
                <a:solidFill>
                  <a:schemeClr val="tx1"/>
                </a:solidFill>
              </a:rPr>
              <a:t>, </a:t>
            </a:r>
            <a:r>
              <a:rPr lang="en-ID" dirty="0" err="1">
                <a:solidFill>
                  <a:schemeClr val="tx1"/>
                </a:solidFill>
              </a:rPr>
              <a:t>hukum</a:t>
            </a:r>
            <a:r>
              <a:rPr lang="en-ID" dirty="0">
                <a:solidFill>
                  <a:schemeClr val="tx1"/>
                </a:solidFill>
              </a:rPr>
              <a:t> </a:t>
            </a:r>
            <a:r>
              <a:rPr lang="en-ID" dirty="0" err="1">
                <a:solidFill>
                  <a:schemeClr val="tx1"/>
                </a:solidFill>
              </a:rPr>
              <a:t>tidak</a:t>
            </a:r>
            <a:r>
              <a:rPr lang="en-ID" dirty="0">
                <a:solidFill>
                  <a:schemeClr val="tx1"/>
                </a:solidFill>
              </a:rPr>
              <a:t> </a:t>
            </a:r>
            <a:r>
              <a:rPr lang="en-ID" dirty="0" err="1">
                <a:solidFill>
                  <a:schemeClr val="tx1"/>
                </a:solidFill>
              </a:rPr>
              <a:t>akan</a:t>
            </a:r>
            <a:r>
              <a:rPr lang="en-ID" dirty="0">
                <a:solidFill>
                  <a:schemeClr val="tx1"/>
                </a:solidFill>
              </a:rPr>
              <a:t> </a:t>
            </a:r>
            <a:r>
              <a:rPr lang="en-ID" dirty="0" err="1">
                <a:solidFill>
                  <a:schemeClr val="tx1"/>
                </a:solidFill>
              </a:rPr>
              <a:t>mampu</a:t>
            </a:r>
            <a:r>
              <a:rPr lang="en-ID" dirty="0">
                <a:solidFill>
                  <a:schemeClr val="tx1"/>
                </a:solidFill>
              </a:rPr>
              <a:t> </a:t>
            </a:r>
            <a:r>
              <a:rPr lang="en-ID" dirty="0" err="1">
                <a:solidFill>
                  <a:schemeClr val="tx1"/>
                </a:solidFill>
              </a:rPr>
              <a:t>mewujudkan</a:t>
            </a:r>
            <a:r>
              <a:rPr lang="en-ID" dirty="0">
                <a:solidFill>
                  <a:schemeClr val="tx1"/>
                </a:solidFill>
              </a:rPr>
              <a:t> </a:t>
            </a:r>
            <a:r>
              <a:rPr lang="en-ID" dirty="0" err="1">
                <a:solidFill>
                  <a:schemeClr val="tx1"/>
                </a:solidFill>
              </a:rPr>
              <a:t>keadilan</a:t>
            </a:r>
            <a:r>
              <a:rPr lang="en-ID" dirty="0">
                <a:solidFill>
                  <a:schemeClr val="tx1"/>
                </a:solidFill>
              </a:rPr>
              <a:t>, </a:t>
            </a:r>
            <a:r>
              <a:rPr lang="en-ID" dirty="0" err="1">
                <a:solidFill>
                  <a:schemeClr val="tx1"/>
                </a:solidFill>
              </a:rPr>
              <a:t>ketertiban</a:t>
            </a:r>
            <a:r>
              <a:rPr lang="en-ID" dirty="0">
                <a:solidFill>
                  <a:schemeClr val="tx1"/>
                </a:solidFill>
              </a:rPr>
              <a:t>, dan </a:t>
            </a:r>
            <a:r>
              <a:rPr lang="en-ID" dirty="0" err="1">
                <a:solidFill>
                  <a:schemeClr val="tx1"/>
                </a:solidFill>
              </a:rPr>
              <a:t>kemanfaatan</a:t>
            </a:r>
            <a:r>
              <a:rPr lang="en-ID" dirty="0">
                <a:solidFill>
                  <a:schemeClr val="tx1"/>
                </a:solidFill>
              </a:rPr>
              <a:t>. Oleh </a:t>
            </a:r>
            <a:r>
              <a:rPr lang="en-ID" dirty="0" err="1">
                <a:solidFill>
                  <a:schemeClr val="tx1"/>
                </a:solidFill>
              </a:rPr>
              <a:t>karena</a:t>
            </a:r>
            <a:r>
              <a:rPr lang="en-ID" dirty="0">
                <a:solidFill>
                  <a:schemeClr val="tx1"/>
                </a:solidFill>
              </a:rPr>
              <a:t> </a:t>
            </a:r>
            <a:r>
              <a:rPr lang="en-ID" dirty="0" err="1">
                <a:solidFill>
                  <a:schemeClr val="tx1"/>
                </a:solidFill>
              </a:rPr>
              <a:t>itu</a:t>
            </a:r>
            <a:r>
              <a:rPr lang="en-ID" dirty="0">
                <a:solidFill>
                  <a:schemeClr val="tx1"/>
                </a:solidFill>
              </a:rPr>
              <a:t>, </a:t>
            </a:r>
            <a:r>
              <a:rPr lang="en-ID" dirty="0" err="1">
                <a:solidFill>
                  <a:schemeClr val="tx1"/>
                </a:solidFill>
              </a:rPr>
              <a:t>diperlukan</a:t>
            </a:r>
            <a:r>
              <a:rPr lang="en-ID" dirty="0">
                <a:solidFill>
                  <a:schemeClr val="tx1"/>
                </a:solidFill>
              </a:rPr>
              <a:t> </a:t>
            </a:r>
            <a:r>
              <a:rPr lang="en-ID" dirty="0" err="1">
                <a:solidFill>
                  <a:schemeClr val="tx1"/>
                </a:solidFill>
              </a:rPr>
              <a:t>sinergi</a:t>
            </a:r>
            <a:r>
              <a:rPr lang="en-ID" dirty="0">
                <a:solidFill>
                  <a:schemeClr val="tx1"/>
                </a:solidFill>
              </a:rPr>
              <a:t> </a:t>
            </a:r>
            <a:r>
              <a:rPr lang="en-ID" dirty="0" err="1">
                <a:solidFill>
                  <a:schemeClr val="tx1"/>
                </a:solidFill>
              </a:rPr>
              <a:t>antara</a:t>
            </a:r>
            <a:r>
              <a:rPr lang="en-ID" dirty="0">
                <a:solidFill>
                  <a:schemeClr val="tx1"/>
                </a:solidFill>
              </a:rPr>
              <a:t> </a:t>
            </a:r>
            <a:r>
              <a:rPr lang="en-ID" dirty="0" err="1">
                <a:solidFill>
                  <a:schemeClr val="tx1"/>
                </a:solidFill>
              </a:rPr>
              <a:t>pemerintah</a:t>
            </a:r>
            <a:r>
              <a:rPr lang="en-ID" dirty="0">
                <a:solidFill>
                  <a:schemeClr val="tx1"/>
                </a:solidFill>
              </a:rPr>
              <a:t>, </a:t>
            </a:r>
            <a:r>
              <a:rPr lang="en-ID" dirty="0" err="1">
                <a:solidFill>
                  <a:schemeClr val="tx1"/>
                </a:solidFill>
              </a:rPr>
              <a:t>aparat</a:t>
            </a:r>
            <a:r>
              <a:rPr lang="en-ID" dirty="0">
                <a:solidFill>
                  <a:schemeClr val="tx1"/>
                </a:solidFill>
              </a:rPr>
              <a:t> </a:t>
            </a:r>
            <a:r>
              <a:rPr lang="en-ID" dirty="0" err="1">
                <a:solidFill>
                  <a:schemeClr val="tx1"/>
                </a:solidFill>
              </a:rPr>
              <a:t>penegak</a:t>
            </a:r>
            <a:r>
              <a:rPr lang="en-ID" dirty="0">
                <a:solidFill>
                  <a:schemeClr val="tx1"/>
                </a:solidFill>
              </a:rPr>
              <a:t> </a:t>
            </a:r>
            <a:r>
              <a:rPr lang="en-ID" dirty="0" err="1">
                <a:solidFill>
                  <a:schemeClr val="tx1"/>
                </a:solidFill>
              </a:rPr>
              <a:t>hukum</a:t>
            </a:r>
            <a:r>
              <a:rPr lang="en-ID" dirty="0">
                <a:solidFill>
                  <a:schemeClr val="tx1"/>
                </a:solidFill>
              </a:rPr>
              <a:t>, dan </a:t>
            </a:r>
            <a:r>
              <a:rPr lang="en-ID" dirty="0" err="1">
                <a:solidFill>
                  <a:schemeClr val="tx1"/>
                </a:solidFill>
              </a:rPr>
              <a:t>masyarakat</a:t>
            </a:r>
            <a:r>
              <a:rPr lang="en-ID" dirty="0">
                <a:solidFill>
                  <a:schemeClr val="tx1"/>
                </a:solidFill>
              </a:rPr>
              <a:t> </a:t>
            </a:r>
            <a:r>
              <a:rPr lang="en-ID" dirty="0" err="1">
                <a:solidFill>
                  <a:schemeClr val="tx1"/>
                </a:solidFill>
              </a:rPr>
              <a:t>melalui</a:t>
            </a:r>
            <a:r>
              <a:rPr lang="en-ID" dirty="0">
                <a:solidFill>
                  <a:schemeClr val="tx1"/>
                </a:solidFill>
              </a:rPr>
              <a:t> </a:t>
            </a:r>
            <a:r>
              <a:rPr lang="en-ID" dirty="0" err="1">
                <a:solidFill>
                  <a:schemeClr val="tx1"/>
                </a:solidFill>
              </a:rPr>
              <a:t>peningkatan</a:t>
            </a:r>
            <a:r>
              <a:rPr lang="en-ID" dirty="0">
                <a:solidFill>
                  <a:schemeClr val="tx1"/>
                </a:solidFill>
              </a:rPr>
              <a:t> </a:t>
            </a:r>
            <a:r>
              <a:rPr lang="en-ID" dirty="0" err="1">
                <a:solidFill>
                  <a:schemeClr val="tx1"/>
                </a:solidFill>
              </a:rPr>
              <a:t>kesadaran</a:t>
            </a:r>
            <a:r>
              <a:rPr lang="en-ID" dirty="0">
                <a:solidFill>
                  <a:schemeClr val="tx1"/>
                </a:solidFill>
              </a:rPr>
              <a:t> </a:t>
            </a:r>
            <a:r>
              <a:rPr lang="en-ID" dirty="0" err="1">
                <a:solidFill>
                  <a:schemeClr val="tx1"/>
                </a:solidFill>
              </a:rPr>
              <a:t>hukum</a:t>
            </a:r>
            <a:r>
              <a:rPr lang="en-ID" dirty="0">
                <a:solidFill>
                  <a:schemeClr val="tx1"/>
                </a:solidFill>
              </a:rPr>
              <a:t>, </a:t>
            </a:r>
            <a:r>
              <a:rPr lang="en-ID" dirty="0" err="1">
                <a:solidFill>
                  <a:schemeClr val="tx1"/>
                </a:solidFill>
              </a:rPr>
              <a:t>penyuluhan</a:t>
            </a:r>
            <a:r>
              <a:rPr lang="en-ID" dirty="0">
                <a:solidFill>
                  <a:schemeClr val="tx1"/>
                </a:solidFill>
              </a:rPr>
              <a:t> </a:t>
            </a:r>
            <a:r>
              <a:rPr lang="en-ID" dirty="0" err="1">
                <a:solidFill>
                  <a:schemeClr val="tx1"/>
                </a:solidFill>
              </a:rPr>
              <a:t>hukum</a:t>
            </a:r>
            <a:r>
              <a:rPr lang="en-ID" dirty="0">
                <a:solidFill>
                  <a:schemeClr val="tx1"/>
                </a:solidFill>
              </a:rPr>
              <a:t>, </a:t>
            </a:r>
            <a:r>
              <a:rPr lang="en-ID" dirty="0" err="1">
                <a:solidFill>
                  <a:schemeClr val="tx1"/>
                </a:solidFill>
              </a:rPr>
              <a:t>serta</a:t>
            </a:r>
            <a:r>
              <a:rPr lang="en-ID" dirty="0">
                <a:solidFill>
                  <a:schemeClr val="tx1"/>
                </a:solidFill>
              </a:rPr>
              <a:t> </a:t>
            </a:r>
            <a:r>
              <a:rPr lang="en-ID" dirty="0" err="1">
                <a:solidFill>
                  <a:schemeClr val="tx1"/>
                </a:solidFill>
              </a:rPr>
              <a:t>penerapan</a:t>
            </a:r>
            <a:r>
              <a:rPr lang="en-ID" dirty="0">
                <a:solidFill>
                  <a:schemeClr val="tx1"/>
                </a:solidFill>
              </a:rPr>
              <a:t> </a:t>
            </a:r>
            <a:r>
              <a:rPr lang="en-ID" dirty="0" err="1">
                <a:solidFill>
                  <a:schemeClr val="tx1"/>
                </a:solidFill>
              </a:rPr>
              <a:t>prinsip</a:t>
            </a:r>
            <a:r>
              <a:rPr lang="en-ID" dirty="0">
                <a:solidFill>
                  <a:schemeClr val="tx1"/>
                </a:solidFill>
              </a:rPr>
              <a:t> good governance.</a:t>
            </a:r>
          </a:p>
          <a:p>
            <a:endParaRPr lang="en-ID" dirty="0">
              <a:solidFill>
                <a:schemeClr val="tx1"/>
              </a:solidFill>
            </a:endParaRPr>
          </a:p>
        </p:txBody>
      </p:sp>
    </p:spTree>
    <p:extLst>
      <p:ext uri="{BB962C8B-B14F-4D97-AF65-F5344CB8AC3E}">
        <p14:creationId xmlns:p14="http://schemas.microsoft.com/office/powerpoint/2010/main" val="3430720825"/>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318356" y="584684"/>
            <a:ext cx="8507288" cy="5688632"/>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600" dirty="0">
                <a:solidFill>
                  <a:schemeClr val="tx1"/>
                </a:solidFill>
                <a:latin typeface="Cambria" panose="02040503050406030204" pitchFamily="18" charset="0"/>
                <a:cs typeface="Arial" panose="020B0604020202020204" pitchFamily="34" charset="0"/>
              </a:rPr>
              <a:t>Pelaksanaan hukum dapat diartikan sebagai proses menjalankan hukum dalam kehidupan masyarakat tanpa adanya sengketa atau pelanggaran hukum. Hukum tidak berhenti pada tahap pembentukan norma, melainkan harus diwujudkan dalam tindakan nyata oleh seluruh unsur masyarakat dan pemerintah.</a:t>
            </a:r>
            <a:endParaRPr lang="en-US" sz="2600" dirty="0">
              <a:solidFill>
                <a:schemeClr val="tx1"/>
              </a:solidFill>
              <a:latin typeface="Cambria" panose="02040503050406030204" pitchFamily="18" charset="0"/>
              <a:cs typeface="Arial" panose="020B0604020202020204" pitchFamily="34" charset="0"/>
            </a:endParaRPr>
          </a:p>
          <a:p>
            <a:pPr algn="just"/>
            <a:r>
              <a:rPr lang="id-ID" sz="2600" dirty="0">
                <a:solidFill>
                  <a:schemeClr val="tx1"/>
                </a:solidFill>
                <a:latin typeface="Cambria" panose="02040503050406030204" pitchFamily="18" charset="0"/>
                <a:cs typeface="Arial" panose="020B0604020202020204" pitchFamily="34" charset="0"/>
              </a:rPr>
              <a:t>Pelaksanaan hukum merupakan tanggung jawab bersama antara:</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AutoNum type="arabicPeriod"/>
            </a:pPr>
            <a:r>
              <a:rPr lang="en-US" sz="2600" dirty="0" err="1">
                <a:solidFill>
                  <a:schemeClr val="tx1"/>
                </a:solidFill>
                <a:latin typeface="Cambria" panose="02040503050406030204" pitchFamily="18" charset="0"/>
                <a:cs typeface="Arial" panose="020B0604020202020204" pitchFamily="34" charset="0"/>
              </a:rPr>
              <a:t>Pemerintah</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sebagai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pembentuk</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penegak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hukum</a:t>
            </a:r>
            <a:r>
              <a:rPr lang="en-US" sz="2600" dirty="0">
                <a:solidFill>
                  <a:schemeClr val="tx1"/>
                </a:solidFill>
                <a:latin typeface="Cambria" panose="02040503050406030204" pitchFamily="18" charset="0"/>
                <a:cs typeface="Arial" panose="020B0604020202020204" pitchFamily="34" charset="0"/>
              </a:rPr>
              <a:t> </a:t>
            </a:r>
          </a:p>
          <a:p>
            <a:pPr marL="514350" indent="-514350" algn="just">
              <a:buAutoNum type="arabicPeriod"/>
            </a:pPr>
            <a:r>
              <a:rPr lang="en-US" sz="2600" dirty="0">
                <a:solidFill>
                  <a:schemeClr val="tx1"/>
                </a:solidFill>
                <a:latin typeface="Cambria" panose="02040503050406030204" pitchFamily="18" charset="0"/>
                <a:cs typeface="Arial" panose="020B0604020202020204" pitchFamily="34" charset="0"/>
              </a:rPr>
              <a:t>Masyarakat, </a:t>
            </a:r>
            <a:r>
              <a:rPr lang="en-US" sz="2600" dirty="0" err="1">
                <a:solidFill>
                  <a:schemeClr val="tx1"/>
                </a:solidFill>
                <a:latin typeface="Cambria" panose="02040503050406030204" pitchFamily="18" charset="0"/>
                <a:cs typeface="Arial" panose="020B0604020202020204" pitchFamily="34" charset="0"/>
              </a:rPr>
              <a:t>sebagai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subjek</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menjalankan</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mematuhi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hukum</a:t>
            </a:r>
            <a:r>
              <a:rPr lang="en-US" sz="2600" dirty="0">
                <a:solidFill>
                  <a:schemeClr val="tx1"/>
                </a:solidFill>
                <a:latin typeface="Cambria" panose="02040503050406030204" pitchFamily="18" charset="0"/>
                <a:cs typeface="Arial" panose="020B0604020202020204" pitchFamily="34" charset="0"/>
              </a:rPr>
              <a:t> </a:t>
            </a:r>
          </a:p>
          <a:p>
            <a:pPr algn="just"/>
            <a:r>
              <a:rPr lang="en-US" sz="2600" dirty="0" err="1">
                <a:solidFill>
                  <a:schemeClr val="tx1"/>
                </a:solidFill>
                <a:highlight>
                  <a:srgbClr val="FFFF00"/>
                </a:highlight>
                <a:latin typeface="Cambria" panose="02040503050406030204" pitchFamily="18" charset="0"/>
                <a:cs typeface="Arial" panose="020B0604020202020204" pitchFamily="34" charset="0"/>
              </a:rPr>
              <a:t>Tujuan</a:t>
            </a:r>
            <a:r>
              <a:rPr lang="en-US" sz="2600" dirty="0">
                <a:solidFill>
                  <a:schemeClr val="tx1"/>
                </a:solidFill>
                <a:highlight>
                  <a:srgbClr val="FFFF00"/>
                </a:highlight>
                <a:latin typeface="Cambria" panose="02040503050406030204" pitchFamily="18" charset="0"/>
                <a:cs typeface="Arial" panose="020B0604020202020204" pitchFamily="34" charset="0"/>
              </a:rPr>
              <a:t> </a:t>
            </a:r>
            <a:r>
              <a:rPr lang="en-US" sz="2600" dirty="0" err="1">
                <a:solidFill>
                  <a:schemeClr val="tx1"/>
                </a:solidFill>
                <a:highlight>
                  <a:srgbClr val="FFFF00"/>
                </a:highlight>
                <a:latin typeface="Cambria" panose="02040503050406030204" pitchFamily="18" charset="0"/>
                <a:cs typeface="Arial" panose="020B0604020202020204" pitchFamily="34" charset="0"/>
              </a:rPr>
              <a:t>akhirnya</a:t>
            </a:r>
            <a:r>
              <a:rPr lang="en-US" sz="2600" dirty="0">
                <a:solidFill>
                  <a:schemeClr val="tx1"/>
                </a:solidFill>
                <a:highlight>
                  <a:srgbClr val="FFFF00"/>
                </a:highlight>
                <a:latin typeface="Cambria" panose="02040503050406030204" pitchFamily="18" charset="0"/>
                <a:cs typeface="Arial" panose="020B0604020202020204" pitchFamily="34" charset="0"/>
              </a:rPr>
              <a:t> </a:t>
            </a:r>
            <a:r>
              <a:rPr lang="en-US" sz="2600" dirty="0" err="1">
                <a:solidFill>
                  <a:schemeClr val="tx1"/>
                </a:solidFill>
                <a:highlight>
                  <a:srgbClr val="FFFF00"/>
                </a:highlight>
                <a:latin typeface="Cambria" panose="02040503050406030204" pitchFamily="18" charset="0"/>
                <a:cs typeface="Arial" panose="020B0604020202020204" pitchFamily="34" charset="0"/>
              </a:rPr>
              <a:t>adalah</a:t>
            </a:r>
            <a:r>
              <a:rPr lang="en-US" sz="2600" dirty="0">
                <a:solidFill>
                  <a:schemeClr val="tx1"/>
                </a:solidFill>
                <a:highlight>
                  <a:srgbClr val="FFFF00"/>
                </a:highlight>
                <a:latin typeface="Cambria" panose="02040503050406030204" pitchFamily="18" charset="0"/>
                <a:cs typeface="Arial" panose="020B0604020202020204" pitchFamily="34" charset="0"/>
              </a:rPr>
              <a:t> </a:t>
            </a:r>
            <a:r>
              <a:rPr lang="en-US" sz="2600" dirty="0" err="1">
                <a:solidFill>
                  <a:schemeClr val="tx1"/>
                </a:solidFill>
                <a:highlight>
                  <a:srgbClr val="FFFF00"/>
                </a:highlight>
                <a:latin typeface="Cambria" panose="02040503050406030204" pitchFamily="18" charset="0"/>
                <a:cs typeface="Arial" panose="020B0604020202020204" pitchFamily="34" charset="0"/>
              </a:rPr>
              <a:t>mewujudkan</a:t>
            </a:r>
            <a:r>
              <a:rPr lang="en-US" sz="2600" dirty="0">
                <a:solidFill>
                  <a:schemeClr val="tx1"/>
                </a:solidFill>
                <a:highlight>
                  <a:srgbClr val="FFFF00"/>
                </a:highlight>
                <a:latin typeface="Cambria" panose="02040503050406030204" pitchFamily="18" charset="0"/>
                <a:cs typeface="Arial" panose="020B0604020202020204" pitchFamily="34" charset="0"/>
              </a:rPr>
              <a:t> negara yang </a:t>
            </a:r>
            <a:r>
              <a:rPr lang="en-US" sz="2600" dirty="0" err="1">
                <a:solidFill>
                  <a:schemeClr val="tx1"/>
                </a:solidFill>
                <a:highlight>
                  <a:srgbClr val="FFFF00"/>
                </a:highlight>
                <a:latin typeface="Cambria" panose="02040503050406030204" pitchFamily="18" charset="0"/>
                <a:cs typeface="Arial" panose="020B0604020202020204" pitchFamily="34" charset="0"/>
              </a:rPr>
              <a:t>adil</a:t>
            </a:r>
            <a:r>
              <a:rPr lang="en-US" sz="2600" dirty="0">
                <a:solidFill>
                  <a:schemeClr val="tx1"/>
                </a:solidFill>
                <a:highlight>
                  <a:srgbClr val="FFFF00"/>
                </a:highlight>
                <a:latin typeface="Cambria" panose="02040503050406030204" pitchFamily="18" charset="0"/>
                <a:cs typeface="Arial" panose="020B0604020202020204" pitchFamily="34" charset="0"/>
              </a:rPr>
              <a:t>, </a:t>
            </a:r>
            <a:r>
              <a:rPr lang="en-US" sz="2600" dirty="0" err="1">
                <a:solidFill>
                  <a:schemeClr val="tx1"/>
                </a:solidFill>
                <a:highlight>
                  <a:srgbClr val="FFFF00"/>
                </a:highlight>
                <a:latin typeface="Cambria" panose="02040503050406030204" pitchFamily="18" charset="0"/>
                <a:cs typeface="Arial" panose="020B0604020202020204" pitchFamily="34" charset="0"/>
              </a:rPr>
              <a:t>tertib</a:t>
            </a:r>
            <a:r>
              <a:rPr lang="en-US" sz="2600" dirty="0">
                <a:solidFill>
                  <a:schemeClr val="tx1"/>
                </a:solidFill>
                <a:highlight>
                  <a:srgbClr val="FFFF00"/>
                </a:highlight>
                <a:latin typeface="Cambria" panose="02040503050406030204" pitchFamily="18" charset="0"/>
                <a:cs typeface="Arial" panose="020B0604020202020204" pitchFamily="34" charset="0"/>
              </a:rPr>
              <a:t>, dan Makmur. </a:t>
            </a:r>
          </a:p>
          <a:p>
            <a:pPr algn="just"/>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534380" y="452636"/>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nn-NO" sz="2400" dirty="0"/>
              <a:t>Prinsip Dasar: Hukum Dibuat untuk Dilaksanakan</a:t>
            </a:r>
            <a:endParaRPr lang="id-ID" sz="2400" dirty="0"/>
          </a:p>
        </p:txBody>
      </p:sp>
      <p:sp>
        <p:nvSpPr>
          <p:cNvPr id="4" name="Content Placeholder 2"/>
          <p:cNvSpPr txBox="1">
            <a:spLocks/>
          </p:cNvSpPr>
          <p:nvPr/>
        </p:nvSpPr>
        <p:spPr>
          <a:xfrm>
            <a:off x="457200" y="1595636"/>
            <a:ext cx="8383960" cy="4493096"/>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ID" dirty="0">
                <a:solidFill>
                  <a:schemeClr val="tx1"/>
                </a:solidFill>
              </a:rPr>
              <a:t>Salah </a:t>
            </a:r>
            <a:r>
              <a:rPr lang="en-ID" dirty="0" err="1">
                <a:solidFill>
                  <a:schemeClr val="tx1"/>
                </a:solidFill>
              </a:rPr>
              <a:t>satu</a:t>
            </a:r>
            <a:r>
              <a:rPr lang="en-ID" dirty="0">
                <a:solidFill>
                  <a:schemeClr val="tx1"/>
                </a:solidFill>
              </a:rPr>
              <a:t> </a:t>
            </a:r>
            <a:r>
              <a:rPr lang="en-ID" dirty="0" err="1">
                <a:solidFill>
                  <a:schemeClr val="tx1"/>
                </a:solidFill>
              </a:rPr>
              <a:t>prinsip</a:t>
            </a:r>
            <a:r>
              <a:rPr lang="en-ID" dirty="0">
                <a:solidFill>
                  <a:schemeClr val="tx1"/>
                </a:solidFill>
              </a:rPr>
              <a:t> fundamental </a:t>
            </a:r>
            <a:r>
              <a:rPr lang="en-ID" dirty="0" err="1">
                <a:solidFill>
                  <a:schemeClr val="tx1"/>
                </a:solidFill>
              </a:rPr>
              <a:t>dalam</a:t>
            </a:r>
            <a:r>
              <a:rPr lang="en-ID" dirty="0">
                <a:solidFill>
                  <a:schemeClr val="tx1"/>
                </a:solidFill>
              </a:rPr>
              <a:t> </a:t>
            </a:r>
            <a:r>
              <a:rPr lang="en-ID" dirty="0" err="1">
                <a:solidFill>
                  <a:schemeClr val="tx1"/>
                </a:solidFill>
              </a:rPr>
              <a:t>ilmu</a:t>
            </a:r>
            <a:r>
              <a:rPr lang="en-ID" dirty="0">
                <a:solidFill>
                  <a:schemeClr val="tx1"/>
                </a:solidFill>
              </a:rPr>
              <a:t> </a:t>
            </a:r>
            <a:r>
              <a:rPr lang="en-ID" dirty="0" err="1">
                <a:solidFill>
                  <a:schemeClr val="tx1"/>
                </a:solidFill>
              </a:rPr>
              <a:t>hukum</a:t>
            </a:r>
            <a:r>
              <a:rPr lang="en-ID" dirty="0">
                <a:solidFill>
                  <a:schemeClr val="tx1"/>
                </a:solidFill>
              </a:rPr>
              <a:t> </a:t>
            </a:r>
            <a:r>
              <a:rPr lang="en-ID" dirty="0" err="1">
                <a:solidFill>
                  <a:schemeClr val="tx1"/>
                </a:solidFill>
              </a:rPr>
              <a:t>adalah</a:t>
            </a:r>
            <a:r>
              <a:rPr lang="en-ID" dirty="0">
                <a:solidFill>
                  <a:schemeClr val="tx1"/>
                </a:solidFill>
              </a:rPr>
              <a:t> </a:t>
            </a:r>
            <a:r>
              <a:rPr lang="en-ID" dirty="0" err="1">
                <a:solidFill>
                  <a:schemeClr val="tx1"/>
                </a:solidFill>
              </a:rPr>
              <a:t>bahwa</a:t>
            </a:r>
            <a:r>
              <a:rPr lang="en-ID" dirty="0">
                <a:solidFill>
                  <a:schemeClr val="tx1"/>
                </a:solidFill>
              </a:rPr>
              <a:t> </a:t>
            </a:r>
            <a:r>
              <a:rPr lang="en-ID" b="1" dirty="0" err="1">
                <a:solidFill>
                  <a:schemeClr val="tx1"/>
                </a:solidFill>
              </a:rPr>
              <a:t>hukum</a:t>
            </a:r>
            <a:r>
              <a:rPr lang="en-ID" b="1" dirty="0">
                <a:solidFill>
                  <a:schemeClr val="tx1"/>
                </a:solidFill>
              </a:rPr>
              <a:t> </a:t>
            </a:r>
            <a:r>
              <a:rPr lang="en-ID" b="1" dirty="0" err="1">
                <a:solidFill>
                  <a:schemeClr val="tx1"/>
                </a:solidFill>
              </a:rPr>
              <a:t>dibuat</a:t>
            </a:r>
            <a:r>
              <a:rPr lang="en-ID" b="1" dirty="0">
                <a:solidFill>
                  <a:schemeClr val="tx1"/>
                </a:solidFill>
              </a:rPr>
              <a:t> </a:t>
            </a:r>
            <a:r>
              <a:rPr lang="en-ID" b="1" dirty="0" err="1">
                <a:solidFill>
                  <a:schemeClr val="tx1"/>
                </a:solidFill>
              </a:rPr>
              <a:t>bukan</a:t>
            </a:r>
            <a:r>
              <a:rPr lang="en-ID" b="1" dirty="0">
                <a:solidFill>
                  <a:schemeClr val="tx1"/>
                </a:solidFill>
              </a:rPr>
              <a:t> </a:t>
            </a:r>
            <a:r>
              <a:rPr lang="en-ID" b="1" dirty="0" err="1">
                <a:solidFill>
                  <a:schemeClr val="tx1"/>
                </a:solidFill>
              </a:rPr>
              <a:t>hanya</a:t>
            </a:r>
            <a:r>
              <a:rPr lang="en-ID" b="1" dirty="0">
                <a:solidFill>
                  <a:schemeClr val="tx1"/>
                </a:solidFill>
              </a:rPr>
              <a:t> </a:t>
            </a:r>
            <a:r>
              <a:rPr lang="en-ID" b="1" dirty="0" err="1">
                <a:solidFill>
                  <a:schemeClr val="tx1"/>
                </a:solidFill>
              </a:rPr>
              <a:t>untuk</a:t>
            </a:r>
            <a:r>
              <a:rPr lang="en-ID" b="1" dirty="0">
                <a:solidFill>
                  <a:schemeClr val="tx1"/>
                </a:solidFill>
              </a:rPr>
              <a:t> </a:t>
            </a:r>
            <a:r>
              <a:rPr lang="en-ID" b="1" dirty="0" err="1">
                <a:solidFill>
                  <a:schemeClr val="tx1"/>
                </a:solidFill>
              </a:rPr>
              <a:t>diketahui</a:t>
            </a:r>
            <a:r>
              <a:rPr lang="en-ID" b="1" dirty="0">
                <a:solidFill>
                  <a:schemeClr val="tx1"/>
                </a:solidFill>
              </a:rPr>
              <a:t>, </a:t>
            </a:r>
            <a:r>
              <a:rPr lang="en-ID" b="1" dirty="0" err="1">
                <a:solidFill>
                  <a:schemeClr val="tx1"/>
                </a:solidFill>
              </a:rPr>
              <a:t>tetapi</a:t>
            </a:r>
            <a:r>
              <a:rPr lang="en-ID" b="1" dirty="0">
                <a:solidFill>
                  <a:schemeClr val="tx1"/>
                </a:solidFill>
              </a:rPr>
              <a:t> </a:t>
            </a:r>
            <a:r>
              <a:rPr lang="en-ID" b="1" dirty="0" err="1">
                <a:solidFill>
                  <a:schemeClr val="tx1"/>
                </a:solidFill>
              </a:rPr>
              <a:t>untuk</a:t>
            </a:r>
            <a:r>
              <a:rPr lang="en-ID" b="1" dirty="0">
                <a:solidFill>
                  <a:schemeClr val="tx1"/>
                </a:solidFill>
              </a:rPr>
              <a:t> </a:t>
            </a:r>
            <a:r>
              <a:rPr lang="en-ID" b="1" dirty="0" err="1">
                <a:solidFill>
                  <a:schemeClr val="tx1"/>
                </a:solidFill>
              </a:rPr>
              <a:t>dilaksanakan</a:t>
            </a:r>
            <a:r>
              <a:rPr lang="en-ID" dirty="0">
                <a:solidFill>
                  <a:schemeClr val="tx1"/>
                </a:solidFill>
              </a:rPr>
              <a:t>. Nilai dan </a:t>
            </a:r>
            <a:r>
              <a:rPr lang="en-ID" dirty="0" err="1">
                <a:solidFill>
                  <a:schemeClr val="tx1"/>
                </a:solidFill>
              </a:rPr>
              <a:t>tujuan</a:t>
            </a:r>
            <a:r>
              <a:rPr lang="en-ID" dirty="0">
                <a:solidFill>
                  <a:schemeClr val="tx1"/>
                </a:solidFill>
              </a:rPr>
              <a:t> </a:t>
            </a:r>
            <a:r>
              <a:rPr lang="en-ID" dirty="0" err="1">
                <a:solidFill>
                  <a:schemeClr val="tx1"/>
                </a:solidFill>
              </a:rPr>
              <a:t>hukum</a:t>
            </a:r>
            <a:r>
              <a:rPr lang="en-ID" dirty="0">
                <a:solidFill>
                  <a:schemeClr val="tx1"/>
                </a:solidFill>
              </a:rPr>
              <a:t> </a:t>
            </a:r>
            <a:r>
              <a:rPr lang="en-ID" dirty="0" err="1">
                <a:solidFill>
                  <a:schemeClr val="tx1"/>
                </a:solidFill>
              </a:rPr>
              <a:t>baru</a:t>
            </a:r>
            <a:r>
              <a:rPr lang="en-ID" dirty="0">
                <a:solidFill>
                  <a:schemeClr val="tx1"/>
                </a:solidFill>
              </a:rPr>
              <a:t> </a:t>
            </a:r>
            <a:r>
              <a:rPr lang="en-ID" dirty="0" err="1">
                <a:solidFill>
                  <a:schemeClr val="tx1"/>
                </a:solidFill>
              </a:rPr>
              <a:t>akan</a:t>
            </a:r>
            <a:r>
              <a:rPr lang="en-ID" dirty="0">
                <a:solidFill>
                  <a:schemeClr val="tx1"/>
                </a:solidFill>
              </a:rPr>
              <a:t> </a:t>
            </a:r>
            <a:r>
              <a:rPr lang="en-ID" dirty="0" err="1">
                <a:solidFill>
                  <a:schemeClr val="tx1"/>
                </a:solidFill>
              </a:rPr>
              <a:t>bermakna</a:t>
            </a:r>
            <a:r>
              <a:rPr lang="en-ID" dirty="0">
                <a:solidFill>
                  <a:schemeClr val="tx1"/>
                </a:solidFill>
              </a:rPr>
              <a:t> </a:t>
            </a:r>
            <a:r>
              <a:rPr lang="en-ID" dirty="0" err="1">
                <a:solidFill>
                  <a:schemeClr val="tx1"/>
                </a:solidFill>
              </a:rPr>
              <a:t>apabila</a:t>
            </a:r>
            <a:r>
              <a:rPr lang="en-ID" dirty="0">
                <a:solidFill>
                  <a:schemeClr val="tx1"/>
                </a:solidFill>
              </a:rPr>
              <a:t> </a:t>
            </a:r>
            <a:r>
              <a:rPr lang="en-ID" dirty="0" err="1">
                <a:solidFill>
                  <a:schemeClr val="tx1"/>
                </a:solidFill>
              </a:rPr>
              <a:t>norma</a:t>
            </a:r>
            <a:r>
              <a:rPr lang="en-ID" dirty="0">
                <a:solidFill>
                  <a:schemeClr val="tx1"/>
                </a:solidFill>
              </a:rPr>
              <a:t> </a:t>
            </a:r>
            <a:r>
              <a:rPr lang="en-ID" dirty="0" err="1">
                <a:solidFill>
                  <a:schemeClr val="tx1"/>
                </a:solidFill>
              </a:rPr>
              <a:t>hukum</a:t>
            </a:r>
            <a:r>
              <a:rPr lang="en-ID" dirty="0">
                <a:solidFill>
                  <a:schemeClr val="tx1"/>
                </a:solidFill>
              </a:rPr>
              <a:t> </a:t>
            </a:r>
            <a:r>
              <a:rPr lang="en-ID" dirty="0" err="1">
                <a:solidFill>
                  <a:schemeClr val="tx1"/>
                </a:solidFill>
              </a:rPr>
              <a:t>tersebut</a:t>
            </a:r>
            <a:r>
              <a:rPr lang="en-ID" dirty="0">
                <a:solidFill>
                  <a:schemeClr val="tx1"/>
                </a:solidFill>
              </a:rPr>
              <a:t> </a:t>
            </a:r>
            <a:r>
              <a:rPr lang="en-ID" dirty="0" err="1">
                <a:solidFill>
                  <a:schemeClr val="tx1"/>
                </a:solidFill>
              </a:rPr>
              <a:t>benar-benar</a:t>
            </a:r>
            <a:r>
              <a:rPr lang="en-ID" dirty="0">
                <a:solidFill>
                  <a:schemeClr val="tx1"/>
                </a:solidFill>
              </a:rPr>
              <a:t> </a:t>
            </a:r>
            <a:r>
              <a:rPr lang="en-ID" dirty="0" err="1">
                <a:solidFill>
                  <a:schemeClr val="tx1"/>
                </a:solidFill>
              </a:rPr>
              <a:t>diterapkan</a:t>
            </a:r>
            <a:r>
              <a:rPr lang="en-ID" dirty="0">
                <a:solidFill>
                  <a:schemeClr val="tx1"/>
                </a:solidFill>
              </a:rPr>
              <a:t> </a:t>
            </a:r>
            <a:r>
              <a:rPr lang="en-ID" dirty="0" err="1">
                <a:solidFill>
                  <a:schemeClr val="tx1"/>
                </a:solidFill>
              </a:rPr>
              <a:t>dalam</a:t>
            </a:r>
            <a:r>
              <a:rPr lang="en-ID" dirty="0">
                <a:solidFill>
                  <a:schemeClr val="tx1"/>
                </a:solidFill>
              </a:rPr>
              <a:t> </a:t>
            </a:r>
            <a:r>
              <a:rPr lang="en-ID" dirty="0" err="1">
                <a:solidFill>
                  <a:schemeClr val="tx1"/>
                </a:solidFill>
              </a:rPr>
              <a:t>kehidupan</a:t>
            </a:r>
            <a:r>
              <a:rPr lang="en-ID" dirty="0">
                <a:solidFill>
                  <a:schemeClr val="tx1"/>
                </a:solidFill>
              </a:rPr>
              <a:t> </a:t>
            </a:r>
            <a:r>
              <a:rPr lang="en-ID" dirty="0" err="1">
                <a:solidFill>
                  <a:schemeClr val="tx1"/>
                </a:solidFill>
              </a:rPr>
              <a:t>sehari-hari</a:t>
            </a:r>
            <a:r>
              <a:rPr lang="en-ID" dirty="0">
                <a:solidFill>
                  <a:schemeClr val="tx1"/>
                </a:solidFill>
              </a:rPr>
              <a:t>.</a:t>
            </a:r>
          </a:p>
          <a:p>
            <a:pPr algn="just"/>
            <a:r>
              <a:rPr lang="id-ID" dirty="0">
                <a:solidFill>
                  <a:schemeClr val="tx1"/>
                </a:solidFill>
                <a:latin typeface="Arial" panose="020B0604020202020204" pitchFamily="34" charset="0"/>
                <a:cs typeface="Arial" panose="020B0604020202020204" pitchFamily="34" charset="0"/>
              </a:rPr>
              <a:t>Pelaksanaan hukum memiliki arti penting karena:</a:t>
            </a:r>
            <a:endParaRPr lang="en-US" dirty="0">
              <a:solidFill>
                <a:schemeClr val="tx1"/>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Ø"/>
            </a:pPr>
            <a:r>
              <a:rPr lang="id-ID" dirty="0">
                <a:solidFill>
                  <a:schemeClr val="tx1"/>
                </a:solidFill>
                <a:latin typeface="Arial" panose="020B0604020202020204" pitchFamily="34" charset="0"/>
                <a:cs typeface="Arial" panose="020B0604020202020204" pitchFamily="34" charset="0"/>
              </a:rPr>
              <a:t>tujuan hukum terletak pada penerapannya</a:t>
            </a:r>
            <a:endParaRPr lang="en-US" dirty="0">
              <a:solidFill>
                <a:schemeClr val="tx1"/>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Ø"/>
            </a:pPr>
            <a:r>
              <a:rPr lang="id-ID" dirty="0">
                <a:solidFill>
                  <a:schemeClr val="tx1"/>
                </a:solidFill>
                <a:latin typeface="Arial" panose="020B0604020202020204" pitchFamily="34" charset="0"/>
                <a:cs typeface="Arial" panose="020B0604020202020204" pitchFamily="34" charset="0"/>
              </a:rPr>
              <a:t>hukum tanpa pelaksanaan tidak akan menciptakan ketertiban</a:t>
            </a:r>
            <a:endParaRPr lang="en-US" dirty="0">
              <a:solidFill>
                <a:schemeClr val="tx1"/>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Ø"/>
            </a:pPr>
            <a:r>
              <a:rPr lang="id-ID" dirty="0">
                <a:solidFill>
                  <a:schemeClr val="tx1"/>
                </a:solidFill>
                <a:latin typeface="Arial" panose="020B0604020202020204" pitchFamily="34" charset="0"/>
                <a:cs typeface="Arial" panose="020B0604020202020204" pitchFamily="34" charset="0"/>
              </a:rPr>
              <a:t>norma hukum harus hidup dalam masyarakat.</a:t>
            </a:r>
            <a:endParaRPr lang="en-US" dirty="0">
              <a:solidFill>
                <a:schemeClr val="tx1"/>
              </a:solidFill>
              <a:latin typeface="Arial" panose="020B0604020202020204" pitchFamily="34" charset="0"/>
              <a:cs typeface="Arial" panose="020B0604020202020204" pitchFamily="34" charset="0"/>
            </a:endParaRPr>
          </a:p>
          <a:p>
            <a:pPr algn="just"/>
            <a:r>
              <a:rPr lang="en-ID" dirty="0" err="1">
                <a:solidFill>
                  <a:schemeClr val="tx1"/>
                </a:solidFill>
              </a:rPr>
              <a:t>Ketertiban</a:t>
            </a:r>
            <a:r>
              <a:rPr lang="en-ID" dirty="0">
                <a:solidFill>
                  <a:schemeClr val="tx1"/>
                </a:solidFill>
              </a:rPr>
              <a:t> dan </a:t>
            </a:r>
            <a:r>
              <a:rPr lang="en-ID" dirty="0" err="1">
                <a:solidFill>
                  <a:schemeClr val="tx1"/>
                </a:solidFill>
              </a:rPr>
              <a:t>ketentraman</a:t>
            </a:r>
            <a:r>
              <a:rPr lang="en-ID" dirty="0">
                <a:solidFill>
                  <a:schemeClr val="tx1"/>
                </a:solidFill>
              </a:rPr>
              <a:t> </a:t>
            </a:r>
            <a:r>
              <a:rPr lang="en-ID" dirty="0" err="1">
                <a:solidFill>
                  <a:schemeClr val="tx1"/>
                </a:solidFill>
              </a:rPr>
              <a:t>hanya</a:t>
            </a:r>
            <a:r>
              <a:rPr lang="en-ID" dirty="0">
                <a:solidFill>
                  <a:schemeClr val="tx1"/>
                </a:solidFill>
              </a:rPr>
              <a:t> </a:t>
            </a:r>
            <a:r>
              <a:rPr lang="en-ID" dirty="0" err="1">
                <a:solidFill>
                  <a:schemeClr val="tx1"/>
                </a:solidFill>
              </a:rPr>
              <a:t>dapat</a:t>
            </a:r>
            <a:r>
              <a:rPr lang="en-ID" dirty="0">
                <a:solidFill>
                  <a:schemeClr val="tx1"/>
                </a:solidFill>
              </a:rPr>
              <a:t> </a:t>
            </a:r>
            <a:r>
              <a:rPr lang="en-ID" dirty="0" err="1">
                <a:solidFill>
                  <a:schemeClr val="tx1"/>
                </a:solidFill>
              </a:rPr>
              <a:t>terwujud</a:t>
            </a:r>
            <a:r>
              <a:rPr lang="en-ID" dirty="0">
                <a:solidFill>
                  <a:schemeClr val="tx1"/>
                </a:solidFill>
              </a:rPr>
              <a:t> </a:t>
            </a:r>
            <a:r>
              <a:rPr lang="en-ID" dirty="0" err="1">
                <a:solidFill>
                  <a:schemeClr val="tx1"/>
                </a:solidFill>
              </a:rPr>
              <a:t>apabila</a:t>
            </a:r>
            <a:r>
              <a:rPr lang="en-ID" dirty="0">
                <a:solidFill>
                  <a:schemeClr val="tx1"/>
                </a:solidFill>
              </a:rPr>
              <a:t> </a:t>
            </a:r>
            <a:r>
              <a:rPr lang="en-ID" dirty="0" err="1">
                <a:solidFill>
                  <a:schemeClr val="tx1"/>
                </a:solidFill>
              </a:rPr>
              <a:t>hukum</a:t>
            </a:r>
            <a:r>
              <a:rPr lang="en-ID" dirty="0">
                <a:solidFill>
                  <a:schemeClr val="tx1"/>
                </a:solidFill>
              </a:rPr>
              <a:t> </a:t>
            </a:r>
            <a:r>
              <a:rPr lang="en-ID" dirty="0" err="1">
                <a:solidFill>
                  <a:schemeClr val="tx1"/>
                </a:solidFill>
              </a:rPr>
              <a:t>dijalankan</a:t>
            </a:r>
            <a:r>
              <a:rPr lang="en-ID" dirty="0">
                <a:solidFill>
                  <a:schemeClr val="tx1"/>
                </a:solidFill>
              </a:rPr>
              <a:t> </a:t>
            </a:r>
            <a:r>
              <a:rPr lang="en-ID" dirty="0" err="1">
                <a:solidFill>
                  <a:schemeClr val="tx1"/>
                </a:solidFill>
              </a:rPr>
              <a:t>secara</a:t>
            </a:r>
            <a:r>
              <a:rPr lang="en-ID" dirty="0">
                <a:solidFill>
                  <a:schemeClr val="tx1"/>
                </a:solidFill>
              </a:rPr>
              <a:t> </a:t>
            </a:r>
            <a:r>
              <a:rPr lang="en-ID" dirty="0" err="1">
                <a:solidFill>
                  <a:schemeClr val="tx1"/>
                </a:solidFill>
              </a:rPr>
              <a:t>nyata</a:t>
            </a:r>
            <a:r>
              <a:rPr lang="en-ID" dirty="0">
                <a:solidFill>
                  <a:schemeClr val="tx1"/>
                </a:solidFill>
              </a:rPr>
              <a:t> dan </a:t>
            </a:r>
            <a:r>
              <a:rPr lang="en-ID" dirty="0" err="1">
                <a:solidFill>
                  <a:schemeClr val="tx1"/>
                </a:solidFill>
              </a:rPr>
              <a:t>konsisten</a:t>
            </a:r>
            <a:r>
              <a:rPr lang="en-ID" dirty="0">
                <a:solidFill>
                  <a:schemeClr val="tx1"/>
                </a:solidFill>
              </a:rPr>
              <a:t> oleh </a:t>
            </a:r>
            <a:r>
              <a:rPr lang="en-ID" dirty="0" err="1">
                <a:solidFill>
                  <a:schemeClr val="tx1"/>
                </a:solidFill>
              </a:rPr>
              <a:t>seluruh</a:t>
            </a:r>
            <a:r>
              <a:rPr lang="en-ID" dirty="0">
                <a:solidFill>
                  <a:schemeClr val="tx1"/>
                </a:solidFill>
              </a:rPr>
              <a:t> </a:t>
            </a:r>
            <a:r>
              <a:rPr lang="en-ID" dirty="0" err="1">
                <a:solidFill>
                  <a:schemeClr val="tx1"/>
                </a:solidFill>
              </a:rPr>
              <a:t>elemen</a:t>
            </a:r>
            <a:r>
              <a:rPr lang="en-ID" dirty="0">
                <a:solidFill>
                  <a:schemeClr val="tx1"/>
                </a:solidFill>
              </a:rPr>
              <a:t> </a:t>
            </a:r>
            <a:r>
              <a:rPr lang="en-ID" dirty="0" err="1">
                <a:solidFill>
                  <a:schemeClr val="tx1"/>
                </a:solidFill>
              </a:rPr>
              <a:t>masyarakat</a:t>
            </a:r>
            <a:r>
              <a:rPr lang="en-ID" dirty="0">
                <a:solidFill>
                  <a:schemeClr val="tx1"/>
                </a:solidFill>
              </a:rPr>
              <a:t> </a:t>
            </a:r>
            <a:endParaRPr lang="id-ID"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fi-FI" sz="2000" dirty="0"/>
              <a:t>Pelaksanaan Hukum dan Kemanfaatan bagi Masyarakat</a:t>
            </a:r>
            <a:endParaRPr lang="id-ID" sz="2000" dirty="0"/>
          </a:p>
        </p:txBody>
      </p:sp>
      <p:sp>
        <p:nvSpPr>
          <p:cNvPr id="4" name="Content Placeholder 2"/>
          <p:cNvSpPr txBox="1">
            <a:spLocks/>
          </p:cNvSpPr>
          <p:nvPr/>
        </p:nvSpPr>
        <p:spPr>
          <a:xfrm>
            <a:off x="457200" y="1340768"/>
            <a:ext cx="8383960" cy="4493096"/>
          </a:xfrm>
          <a:prstGeom prst="rect">
            <a:avLst/>
          </a:prstGeom>
        </p:spPr>
        <p:txBody>
          <a:bodyPr vert="horz" lIns="91440" tIns="45720" rIns="91440" bIns="45720" rtlCol="0">
            <a:normAutofit fontScale="775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endParaRPr lang="en-ID" dirty="0">
              <a:solidFill>
                <a:schemeClr val="tx1"/>
              </a:solidFill>
            </a:endParaRPr>
          </a:p>
          <a:p>
            <a:pPr algn="just"/>
            <a:r>
              <a:rPr lang="en-ID" dirty="0" err="1">
                <a:solidFill>
                  <a:schemeClr val="tx1"/>
                </a:solidFill>
              </a:rPr>
              <a:t>Selain</a:t>
            </a:r>
            <a:r>
              <a:rPr lang="en-ID" dirty="0">
                <a:solidFill>
                  <a:schemeClr val="tx1"/>
                </a:solidFill>
              </a:rPr>
              <a:t> </a:t>
            </a:r>
            <a:r>
              <a:rPr lang="en-ID" dirty="0" err="1">
                <a:solidFill>
                  <a:schemeClr val="tx1"/>
                </a:solidFill>
              </a:rPr>
              <a:t>kepastian</a:t>
            </a:r>
            <a:r>
              <a:rPr lang="en-ID" dirty="0">
                <a:solidFill>
                  <a:schemeClr val="tx1"/>
                </a:solidFill>
              </a:rPr>
              <a:t> dan </a:t>
            </a:r>
            <a:r>
              <a:rPr lang="en-ID" dirty="0" err="1">
                <a:solidFill>
                  <a:schemeClr val="tx1"/>
                </a:solidFill>
              </a:rPr>
              <a:t>keadilan</a:t>
            </a:r>
            <a:r>
              <a:rPr lang="en-ID" dirty="0">
                <a:solidFill>
                  <a:schemeClr val="tx1"/>
                </a:solidFill>
              </a:rPr>
              <a:t>, </a:t>
            </a:r>
            <a:r>
              <a:rPr lang="en-ID" dirty="0" err="1">
                <a:solidFill>
                  <a:schemeClr val="tx1"/>
                </a:solidFill>
              </a:rPr>
              <a:t>hukum</a:t>
            </a:r>
            <a:r>
              <a:rPr lang="en-ID" dirty="0">
                <a:solidFill>
                  <a:schemeClr val="tx1"/>
                </a:solidFill>
              </a:rPr>
              <a:t> juga </a:t>
            </a:r>
            <a:r>
              <a:rPr lang="en-ID" dirty="0" err="1">
                <a:solidFill>
                  <a:schemeClr val="tx1"/>
                </a:solidFill>
              </a:rPr>
              <a:t>harus</a:t>
            </a:r>
            <a:r>
              <a:rPr lang="en-ID" dirty="0">
                <a:solidFill>
                  <a:schemeClr val="tx1"/>
                </a:solidFill>
              </a:rPr>
              <a:t> </a:t>
            </a:r>
            <a:r>
              <a:rPr lang="en-ID" dirty="0" err="1">
                <a:solidFill>
                  <a:schemeClr val="tx1"/>
                </a:solidFill>
              </a:rPr>
              <a:t>mengandung</a:t>
            </a:r>
            <a:r>
              <a:rPr lang="en-ID" dirty="0">
                <a:solidFill>
                  <a:schemeClr val="tx1"/>
                </a:solidFill>
              </a:rPr>
              <a:t> </a:t>
            </a:r>
            <a:r>
              <a:rPr lang="en-ID" b="1" dirty="0" err="1">
                <a:solidFill>
                  <a:schemeClr val="tx1"/>
                </a:solidFill>
              </a:rPr>
              <a:t>nilai</a:t>
            </a:r>
            <a:r>
              <a:rPr lang="en-ID" b="1" dirty="0">
                <a:solidFill>
                  <a:schemeClr val="tx1"/>
                </a:solidFill>
              </a:rPr>
              <a:t> </a:t>
            </a:r>
            <a:r>
              <a:rPr lang="en-ID" b="1" dirty="0" err="1">
                <a:solidFill>
                  <a:schemeClr val="tx1"/>
                </a:solidFill>
              </a:rPr>
              <a:t>kemanfaatan</a:t>
            </a:r>
            <a:r>
              <a:rPr lang="en-ID" dirty="0">
                <a:solidFill>
                  <a:schemeClr val="tx1"/>
                </a:solidFill>
              </a:rPr>
              <a:t>. </a:t>
            </a:r>
            <a:r>
              <a:rPr lang="en-ID" dirty="0" err="1">
                <a:solidFill>
                  <a:schemeClr val="tx1"/>
                </a:solidFill>
              </a:rPr>
              <a:t>Artinya</a:t>
            </a:r>
            <a:r>
              <a:rPr lang="en-ID" dirty="0">
                <a:solidFill>
                  <a:schemeClr val="tx1"/>
                </a:solidFill>
              </a:rPr>
              <a:t>, </a:t>
            </a:r>
            <a:r>
              <a:rPr lang="en-ID" dirty="0" err="1">
                <a:solidFill>
                  <a:schemeClr val="tx1"/>
                </a:solidFill>
              </a:rPr>
              <a:t>pelaksanaan</a:t>
            </a:r>
            <a:r>
              <a:rPr lang="en-ID" dirty="0">
                <a:solidFill>
                  <a:schemeClr val="tx1"/>
                </a:solidFill>
              </a:rPr>
              <a:t> dan </a:t>
            </a:r>
            <a:r>
              <a:rPr lang="en-ID" dirty="0" err="1">
                <a:solidFill>
                  <a:schemeClr val="tx1"/>
                </a:solidFill>
              </a:rPr>
              <a:t>penegakan</a:t>
            </a:r>
            <a:r>
              <a:rPr lang="en-ID" dirty="0">
                <a:solidFill>
                  <a:schemeClr val="tx1"/>
                </a:solidFill>
              </a:rPr>
              <a:t> </a:t>
            </a:r>
            <a:r>
              <a:rPr lang="en-ID" dirty="0" err="1">
                <a:solidFill>
                  <a:schemeClr val="tx1"/>
                </a:solidFill>
              </a:rPr>
              <a:t>hukum</a:t>
            </a:r>
            <a:r>
              <a:rPr lang="en-ID" dirty="0">
                <a:solidFill>
                  <a:schemeClr val="tx1"/>
                </a:solidFill>
              </a:rPr>
              <a:t> </a:t>
            </a:r>
            <a:r>
              <a:rPr lang="en-ID" dirty="0" err="1">
                <a:solidFill>
                  <a:schemeClr val="tx1"/>
                </a:solidFill>
              </a:rPr>
              <a:t>harus</a:t>
            </a:r>
            <a:r>
              <a:rPr lang="en-ID" dirty="0">
                <a:solidFill>
                  <a:schemeClr val="tx1"/>
                </a:solidFill>
              </a:rPr>
              <a:t> </a:t>
            </a:r>
            <a:r>
              <a:rPr lang="en-ID" dirty="0" err="1">
                <a:solidFill>
                  <a:schemeClr val="tx1"/>
                </a:solidFill>
              </a:rPr>
              <a:t>memberikan</a:t>
            </a:r>
            <a:r>
              <a:rPr lang="en-ID" dirty="0">
                <a:solidFill>
                  <a:schemeClr val="tx1"/>
                </a:solidFill>
              </a:rPr>
              <a:t> </a:t>
            </a:r>
            <a:r>
              <a:rPr lang="en-ID" b="1" dirty="0" err="1">
                <a:solidFill>
                  <a:schemeClr val="tx1"/>
                </a:solidFill>
              </a:rPr>
              <a:t>manfaat</a:t>
            </a:r>
            <a:r>
              <a:rPr lang="en-ID" b="1" dirty="0">
                <a:solidFill>
                  <a:schemeClr val="tx1"/>
                </a:solidFill>
              </a:rPr>
              <a:t> </a:t>
            </a:r>
            <a:r>
              <a:rPr lang="en-ID" b="1" dirty="0" err="1">
                <a:solidFill>
                  <a:schemeClr val="tx1"/>
                </a:solidFill>
              </a:rPr>
              <a:t>nyata</a:t>
            </a:r>
            <a:r>
              <a:rPr lang="en-ID" b="1" dirty="0">
                <a:solidFill>
                  <a:schemeClr val="tx1"/>
                </a:solidFill>
              </a:rPr>
              <a:t> </a:t>
            </a:r>
            <a:r>
              <a:rPr lang="en-ID" b="1" dirty="0" err="1">
                <a:solidFill>
                  <a:schemeClr val="tx1"/>
                </a:solidFill>
              </a:rPr>
              <a:t>bagi</a:t>
            </a:r>
            <a:r>
              <a:rPr lang="en-ID" b="1" dirty="0">
                <a:solidFill>
                  <a:schemeClr val="tx1"/>
                </a:solidFill>
              </a:rPr>
              <a:t> </a:t>
            </a:r>
            <a:r>
              <a:rPr lang="en-ID" b="1" dirty="0" err="1">
                <a:solidFill>
                  <a:schemeClr val="tx1"/>
                </a:solidFill>
              </a:rPr>
              <a:t>masyarakat</a:t>
            </a:r>
            <a:r>
              <a:rPr lang="en-ID" dirty="0">
                <a:solidFill>
                  <a:schemeClr val="tx1"/>
                </a:solidFill>
              </a:rPr>
              <a:t>, </a:t>
            </a:r>
            <a:r>
              <a:rPr lang="en-ID" dirty="0" err="1">
                <a:solidFill>
                  <a:schemeClr val="tx1"/>
                </a:solidFill>
              </a:rPr>
              <a:t>bukan</a:t>
            </a:r>
            <a:r>
              <a:rPr lang="en-ID" dirty="0">
                <a:solidFill>
                  <a:schemeClr val="tx1"/>
                </a:solidFill>
              </a:rPr>
              <a:t> </a:t>
            </a:r>
            <a:r>
              <a:rPr lang="en-ID" dirty="0" err="1">
                <a:solidFill>
                  <a:schemeClr val="tx1"/>
                </a:solidFill>
              </a:rPr>
              <a:t>sekadar</a:t>
            </a:r>
            <a:r>
              <a:rPr lang="en-ID" dirty="0">
                <a:solidFill>
                  <a:schemeClr val="tx1"/>
                </a:solidFill>
              </a:rPr>
              <a:t> </a:t>
            </a:r>
            <a:r>
              <a:rPr lang="en-ID" dirty="0" err="1">
                <a:solidFill>
                  <a:schemeClr val="tx1"/>
                </a:solidFill>
              </a:rPr>
              <a:t>bersifat</a:t>
            </a:r>
            <a:r>
              <a:rPr lang="en-ID" dirty="0">
                <a:solidFill>
                  <a:schemeClr val="tx1"/>
                </a:solidFill>
              </a:rPr>
              <a:t> formal </a:t>
            </a:r>
            <a:r>
              <a:rPr lang="en-ID" dirty="0" err="1">
                <a:solidFill>
                  <a:schemeClr val="tx1"/>
                </a:solidFill>
              </a:rPr>
              <a:t>atau</a:t>
            </a:r>
            <a:r>
              <a:rPr lang="en-ID" dirty="0">
                <a:solidFill>
                  <a:schemeClr val="tx1"/>
                </a:solidFill>
              </a:rPr>
              <a:t> </a:t>
            </a:r>
            <a:r>
              <a:rPr lang="en-ID" dirty="0" err="1">
                <a:solidFill>
                  <a:schemeClr val="tx1"/>
                </a:solidFill>
              </a:rPr>
              <a:t>represif</a:t>
            </a:r>
            <a:r>
              <a:rPr lang="en-ID" dirty="0">
                <a:solidFill>
                  <a:schemeClr val="tx1"/>
                </a:solidFill>
              </a:rPr>
              <a:t>.</a:t>
            </a:r>
          </a:p>
          <a:p>
            <a:pPr algn="just"/>
            <a:r>
              <a:rPr lang="en-ID" dirty="0" err="1">
                <a:solidFill>
                  <a:schemeClr val="tx1"/>
                </a:solidFill>
              </a:rPr>
              <a:t>Hukum</a:t>
            </a:r>
            <a:r>
              <a:rPr lang="en-ID" dirty="0">
                <a:solidFill>
                  <a:schemeClr val="tx1"/>
                </a:solidFill>
              </a:rPr>
              <a:t> </a:t>
            </a:r>
            <a:r>
              <a:rPr lang="en-ID" dirty="0" err="1">
                <a:solidFill>
                  <a:schemeClr val="tx1"/>
                </a:solidFill>
              </a:rPr>
              <a:t>dibuat</a:t>
            </a:r>
            <a:r>
              <a:rPr lang="en-ID" dirty="0">
                <a:solidFill>
                  <a:schemeClr val="tx1"/>
                </a:solidFill>
              </a:rPr>
              <a:t> </a:t>
            </a:r>
            <a:r>
              <a:rPr lang="en-ID" dirty="0" err="1">
                <a:solidFill>
                  <a:schemeClr val="tx1"/>
                </a:solidFill>
              </a:rPr>
              <a:t>untuk</a:t>
            </a:r>
            <a:r>
              <a:rPr lang="en-ID" dirty="0">
                <a:solidFill>
                  <a:schemeClr val="tx1"/>
                </a:solidFill>
              </a:rPr>
              <a:t>:</a:t>
            </a:r>
          </a:p>
          <a:p>
            <a:pPr algn="just"/>
            <a:r>
              <a:rPr lang="en-ID" dirty="0">
                <a:solidFill>
                  <a:schemeClr val="tx1"/>
                </a:solidFill>
              </a:rPr>
              <a:t>a. </a:t>
            </a:r>
            <a:r>
              <a:rPr lang="en-ID" dirty="0" err="1">
                <a:solidFill>
                  <a:schemeClr val="tx1"/>
                </a:solidFill>
              </a:rPr>
              <a:t>melindungi</a:t>
            </a:r>
            <a:r>
              <a:rPr lang="en-ID" dirty="0">
                <a:solidFill>
                  <a:schemeClr val="tx1"/>
                </a:solidFill>
              </a:rPr>
              <a:t> </a:t>
            </a:r>
            <a:r>
              <a:rPr lang="en-ID" dirty="0" err="1">
                <a:solidFill>
                  <a:schemeClr val="tx1"/>
                </a:solidFill>
              </a:rPr>
              <a:t>kepentingan</a:t>
            </a:r>
            <a:r>
              <a:rPr lang="en-ID" dirty="0">
                <a:solidFill>
                  <a:schemeClr val="tx1"/>
                </a:solidFill>
              </a:rPr>
              <a:t> </a:t>
            </a:r>
            <a:r>
              <a:rPr lang="en-ID" dirty="0" err="1">
                <a:solidFill>
                  <a:schemeClr val="tx1"/>
                </a:solidFill>
              </a:rPr>
              <a:t>masyarakat</a:t>
            </a:r>
            <a:r>
              <a:rPr lang="en-ID" dirty="0">
                <a:solidFill>
                  <a:schemeClr val="tx1"/>
                </a:solidFill>
              </a:rPr>
              <a:t>,</a:t>
            </a:r>
          </a:p>
          <a:p>
            <a:pPr algn="just"/>
            <a:r>
              <a:rPr lang="en-ID" dirty="0">
                <a:solidFill>
                  <a:schemeClr val="tx1"/>
                </a:solidFill>
              </a:rPr>
              <a:t>b. </a:t>
            </a:r>
            <a:r>
              <a:rPr lang="en-ID" dirty="0" err="1">
                <a:solidFill>
                  <a:schemeClr val="tx1"/>
                </a:solidFill>
              </a:rPr>
              <a:t>menciptakan</a:t>
            </a:r>
            <a:r>
              <a:rPr lang="en-ID" dirty="0">
                <a:solidFill>
                  <a:schemeClr val="tx1"/>
                </a:solidFill>
              </a:rPr>
              <a:t> rasa </a:t>
            </a:r>
            <a:r>
              <a:rPr lang="en-ID" dirty="0" err="1">
                <a:solidFill>
                  <a:schemeClr val="tx1"/>
                </a:solidFill>
              </a:rPr>
              <a:t>aman</a:t>
            </a:r>
            <a:r>
              <a:rPr lang="en-ID" dirty="0">
                <a:solidFill>
                  <a:schemeClr val="tx1"/>
                </a:solidFill>
              </a:rPr>
              <a:t>,</a:t>
            </a:r>
          </a:p>
          <a:p>
            <a:pPr algn="just"/>
            <a:r>
              <a:rPr lang="en-ID" dirty="0">
                <a:solidFill>
                  <a:schemeClr val="tx1"/>
                </a:solidFill>
              </a:rPr>
              <a:t>c. </a:t>
            </a:r>
            <a:r>
              <a:rPr lang="en-ID" dirty="0" err="1">
                <a:solidFill>
                  <a:schemeClr val="tx1"/>
                </a:solidFill>
              </a:rPr>
              <a:t>menjamin</a:t>
            </a:r>
            <a:r>
              <a:rPr lang="en-ID" dirty="0">
                <a:solidFill>
                  <a:schemeClr val="tx1"/>
                </a:solidFill>
              </a:rPr>
              <a:t> </a:t>
            </a:r>
            <a:r>
              <a:rPr lang="en-ID" dirty="0" err="1">
                <a:solidFill>
                  <a:schemeClr val="tx1"/>
                </a:solidFill>
              </a:rPr>
              <a:t>keadilan</a:t>
            </a:r>
            <a:r>
              <a:rPr lang="en-ID" dirty="0">
                <a:solidFill>
                  <a:schemeClr val="tx1"/>
                </a:solidFill>
              </a:rPr>
              <a:t> </a:t>
            </a:r>
            <a:r>
              <a:rPr lang="en-ID" dirty="0" err="1">
                <a:solidFill>
                  <a:schemeClr val="tx1"/>
                </a:solidFill>
              </a:rPr>
              <a:t>sosial</a:t>
            </a:r>
            <a:r>
              <a:rPr lang="en-ID" dirty="0">
                <a:solidFill>
                  <a:schemeClr val="tx1"/>
                </a:solidFill>
              </a:rPr>
              <a:t>,</a:t>
            </a:r>
          </a:p>
          <a:p>
            <a:pPr algn="just"/>
            <a:r>
              <a:rPr lang="en-ID" dirty="0">
                <a:solidFill>
                  <a:schemeClr val="tx1"/>
                </a:solidFill>
              </a:rPr>
              <a:t>d. </a:t>
            </a:r>
            <a:r>
              <a:rPr lang="en-ID" dirty="0" err="1">
                <a:solidFill>
                  <a:schemeClr val="tx1"/>
                </a:solidFill>
              </a:rPr>
              <a:t>mendorong</a:t>
            </a:r>
            <a:r>
              <a:rPr lang="en-ID" dirty="0">
                <a:solidFill>
                  <a:schemeClr val="tx1"/>
                </a:solidFill>
              </a:rPr>
              <a:t> </a:t>
            </a:r>
            <a:r>
              <a:rPr lang="en-ID" dirty="0" err="1">
                <a:solidFill>
                  <a:schemeClr val="tx1"/>
                </a:solidFill>
              </a:rPr>
              <a:t>keteraturan</a:t>
            </a:r>
            <a:r>
              <a:rPr lang="en-ID" dirty="0">
                <a:solidFill>
                  <a:schemeClr val="tx1"/>
                </a:solidFill>
              </a:rPr>
              <a:t> </a:t>
            </a:r>
            <a:r>
              <a:rPr lang="en-ID" dirty="0" err="1">
                <a:solidFill>
                  <a:schemeClr val="tx1"/>
                </a:solidFill>
              </a:rPr>
              <a:t>sosial</a:t>
            </a:r>
            <a:r>
              <a:rPr lang="en-ID" dirty="0">
                <a:solidFill>
                  <a:schemeClr val="tx1"/>
                </a:solidFill>
              </a:rPr>
              <a:t>.</a:t>
            </a:r>
          </a:p>
          <a:p>
            <a:pPr algn="just"/>
            <a:endParaRPr lang="en-ID" dirty="0">
              <a:solidFill>
                <a:schemeClr val="tx1"/>
              </a:solidFill>
            </a:endParaRPr>
          </a:p>
          <a:p>
            <a:pPr algn="just"/>
            <a:r>
              <a:rPr lang="en-ID" dirty="0">
                <a:solidFill>
                  <a:schemeClr val="tx1"/>
                </a:solidFill>
              </a:rPr>
              <a:t>Oleh </a:t>
            </a:r>
            <a:r>
              <a:rPr lang="en-ID" dirty="0" err="1">
                <a:solidFill>
                  <a:schemeClr val="tx1"/>
                </a:solidFill>
              </a:rPr>
              <a:t>karena</a:t>
            </a:r>
            <a:r>
              <a:rPr lang="en-ID" dirty="0">
                <a:solidFill>
                  <a:schemeClr val="tx1"/>
                </a:solidFill>
              </a:rPr>
              <a:t> </a:t>
            </a:r>
            <a:r>
              <a:rPr lang="en-ID" dirty="0" err="1">
                <a:solidFill>
                  <a:schemeClr val="tx1"/>
                </a:solidFill>
              </a:rPr>
              <a:t>itu</a:t>
            </a:r>
            <a:r>
              <a:rPr lang="en-ID" dirty="0">
                <a:solidFill>
                  <a:schemeClr val="tx1"/>
                </a:solidFill>
              </a:rPr>
              <a:t>, </a:t>
            </a:r>
            <a:r>
              <a:rPr lang="en-ID" dirty="0" err="1">
                <a:solidFill>
                  <a:schemeClr val="tx1"/>
                </a:solidFill>
              </a:rPr>
              <a:t>setiap</a:t>
            </a:r>
            <a:r>
              <a:rPr lang="en-ID" dirty="0">
                <a:solidFill>
                  <a:schemeClr val="tx1"/>
                </a:solidFill>
              </a:rPr>
              <a:t> </a:t>
            </a:r>
            <a:r>
              <a:rPr lang="en-ID" dirty="0" err="1">
                <a:solidFill>
                  <a:schemeClr val="tx1"/>
                </a:solidFill>
              </a:rPr>
              <a:t>penerapan</a:t>
            </a:r>
            <a:r>
              <a:rPr lang="en-ID" dirty="0">
                <a:solidFill>
                  <a:schemeClr val="tx1"/>
                </a:solidFill>
              </a:rPr>
              <a:t> </a:t>
            </a:r>
            <a:r>
              <a:rPr lang="en-ID" dirty="0" err="1">
                <a:solidFill>
                  <a:schemeClr val="tx1"/>
                </a:solidFill>
              </a:rPr>
              <a:t>hukum</a:t>
            </a:r>
            <a:r>
              <a:rPr lang="en-ID" dirty="0">
                <a:solidFill>
                  <a:schemeClr val="tx1"/>
                </a:solidFill>
              </a:rPr>
              <a:t> </a:t>
            </a:r>
            <a:r>
              <a:rPr lang="en-ID" dirty="0" err="1">
                <a:solidFill>
                  <a:schemeClr val="tx1"/>
                </a:solidFill>
              </a:rPr>
              <a:t>harus</a:t>
            </a:r>
            <a:r>
              <a:rPr lang="en-ID" dirty="0">
                <a:solidFill>
                  <a:schemeClr val="tx1"/>
                </a:solidFill>
              </a:rPr>
              <a:t> </a:t>
            </a:r>
            <a:r>
              <a:rPr lang="en-ID" dirty="0" err="1">
                <a:solidFill>
                  <a:schemeClr val="tx1"/>
                </a:solidFill>
              </a:rPr>
              <a:t>mempertimbangkan</a:t>
            </a:r>
            <a:r>
              <a:rPr lang="en-ID" dirty="0">
                <a:solidFill>
                  <a:schemeClr val="tx1"/>
                </a:solidFill>
              </a:rPr>
              <a:t> </a:t>
            </a:r>
            <a:r>
              <a:rPr lang="en-ID" dirty="0" err="1">
                <a:solidFill>
                  <a:schemeClr val="tx1"/>
                </a:solidFill>
              </a:rPr>
              <a:t>dampaknya</a:t>
            </a:r>
            <a:r>
              <a:rPr lang="en-ID" dirty="0">
                <a:solidFill>
                  <a:schemeClr val="tx1"/>
                </a:solidFill>
              </a:rPr>
              <a:t> </a:t>
            </a:r>
            <a:r>
              <a:rPr lang="en-ID" dirty="0" err="1">
                <a:solidFill>
                  <a:schemeClr val="tx1"/>
                </a:solidFill>
              </a:rPr>
              <a:t>terhadap</a:t>
            </a:r>
            <a:r>
              <a:rPr lang="en-ID" dirty="0">
                <a:solidFill>
                  <a:schemeClr val="tx1"/>
                </a:solidFill>
              </a:rPr>
              <a:t> </a:t>
            </a:r>
            <a:r>
              <a:rPr lang="en-ID" dirty="0" err="1">
                <a:solidFill>
                  <a:schemeClr val="tx1"/>
                </a:solidFill>
              </a:rPr>
              <a:t>kehidupan</a:t>
            </a:r>
            <a:r>
              <a:rPr lang="en-ID" dirty="0">
                <a:solidFill>
                  <a:schemeClr val="tx1"/>
                </a:solidFill>
              </a:rPr>
              <a:t> </a:t>
            </a:r>
            <a:r>
              <a:rPr lang="en-ID" dirty="0" err="1">
                <a:solidFill>
                  <a:schemeClr val="tx1"/>
                </a:solidFill>
              </a:rPr>
              <a:t>sosial</a:t>
            </a:r>
            <a:r>
              <a:rPr lang="en-ID" dirty="0">
                <a:solidFill>
                  <a:schemeClr val="tx1"/>
                </a:solidFill>
              </a:rPr>
              <a:t>, </a:t>
            </a:r>
            <a:r>
              <a:rPr lang="en-ID" dirty="0" err="1">
                <a:solidFill>
                  <a:schemeClr val="tx1"/>
                </a:solidFill>
              </a:rPr>
              <a:t>ekonomi</a:t>
            </a:r>
            <a:r>
              <a:rPr lang="en-ID" dirty="0">
                <a:solidFill>
                  <a:schemeClr val="tx1"/>
                </a:solidFill>
              </a:rPr>
              <a:t>, dan </a:t>
            </a:r>
            <a:r>
              <a:rPr lang="en-ID" dirty="0" err="1">
                <a:solidFill>
                  <a:schemeClr val="tx1"/>
                </a:solidFill>
              </a:rPr>
              <a:t>budaya</a:t>
            </a:r>
            <a:r>
              <a:rPr lang="en-ID" dirty="0">
                <a:solidFill>
                  <a:schemeClr val="tx1"/>
                </a:solidFill>
              </a:rPr>
              <a:t> </a:t>
            </a:r>
            <a:r>
              <a:rPr lang="en-ID" dirty="0" err="1">
                <a:solidFill>
                  <a:schemeClr val="tx1"/>
                </a:solidFill>
              </a:rPr>
              <a:t>masyarakat</a:t>
            </a:r>
            <a:endParaRPr lang="en-ID" dirty="0">
              <a:solidFill>
                <a:schemeClr val="tx1"/>
              </a:solidFill>
            </a:endParaRPr>
          </a:p>
          <a:p>
            <a:pPr marL="457200" indent="-457200" algn="just">
              <a:buFont typeface="Wingdings" panose="05000000000000000000" pitchFamily="2" charset="2"/>
              <a:buChar char="q"/>
            </a:pPr>
            <a:endParaRPr lang="id-ID"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83636137"/>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rrow: Up 1">
            <a:extLst>
              <a:ext uri="{FF2B5EF4-FFF2-40B4-BE49-F238E27FC236}">
                <a16:creationId xmlns:a16="http://schemas.microsoft.com/office/drawing/2014/main" id="{BC028437-46D6-4D17-9076-C8B2E880F958}"/>
              </a:ext>
            </a:extLst>
          </p:cNvPr>
          <p:cNvSpPr/>
          <p:nvPr/>
        </p:nvSpPr>
        <p:spPr>
          <a:xfrm rot="10800000">
            <a:off x="3995936" y="1628800"/>
            <a:ext cx="288032" cy="472504"/>
          </a:xfrm>
          <a:prstGeom prst="up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3" name="Title 1"/>
          <p:cNvSpPr txBox="1">
            <a:spLocks/>
          </p:cNvSpPr>
          <p:nvPr/>
        </p:nvSpPr>
        <p:spPr>
          <a:xfrm>
            <a:off x="457200" y="557808"/>
            <a:ext cx="8229600" cy="1143000"/>
          </a:xfrm>
          <a:prstGeom prst="rect">
            <a:avLst/>
          </a:prstGeom>
          <a:solidFill>
            <a:schemeClr val="tx2">
              <a:lumMod val="40000"/>
              <a:lumOff val="60000"/>
            </a:schemeClr>
          </a:solidFill>
          <a:ln>
            <a:solidFill>
              <a:schemeClr val="accent6"/>
            </a:solidFill>
          </a:ln>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pPr algn="just"/>
            <a:r>
              <a:rPr lang="en-US" sz="1800" dirty="0" err="1">
                <a:latin typeface="Cambria" panose="02040503050406030204" pitchFamily="18" charset="0"/>
              </a:rPr>
              <a:t>Penegakan</a:t>
            </a:r>
            <a:r>
              <a:rPr lang="en-US" sz="1800" dirty="0">
                <a:latin typeface="Cambria" panose="02040503050406030204" pitchFamily="18" charset="0"/>
              </a:rPr>
              <a:t> </a:t>
            </a:r>
            <a:r>
              <a:rPr lang="en-US" sz="1800" dirty="0" err="1">
                <a:latin typeface="Cambria" panose="02040503050406030204" pitchFamily="18" charset="0"/>
              </a:rPr>
              <a:t>Hukum</a:t>
            </a:r>
            <a:r>
              <a:rPr lang="en-US" sz="1800" dirty="0">
                <a:latin typeface="Cambria" panose="02040503050406030204" pitchFamily="18" charset="0"/>
              </a:rPr>
              <a:t> dan Good Governance : </a:t>
            </a:r>
            <a:r>
              <a:rPr lang="en-ID" sz="1800" dirty="0" err="1"/>
              <a:t>Pelaksanaan</a:t>
            </a:r>
            <a:r>
              <a:rPr lang="en-ID" sz="1800" dirty="0"/>
              <a:t> </a:t>
            </a:r>
            <a:r>
              <a:rPr lang="en-ID" sz="1800" dirty="0" err="1"/>
              <a:t>hukum</a:t>
            </a:r>
            <a:r>
              <a:rPr lang="en-ID" sz="1800" dirty="0"/>
              <a:t> </a:t>
            </a:r>
            <a:r>
              <a:rPr lang="en-ID" sz="1800" dirty="0" err="1"/>
              <a:t>tidak</a:t>
            </a:r>
            <a:r>
              <a:rPr lang="en-ID" sz="1800" dirty="0"/>
              <a:t> </a:t>
            </a:r>
            <a:r>
              <a:rPr lang="en-ID" sz="1800" dirty="0" err="1"/>
              <a:t>dapat</a:t>
            </a:r>
            <a:r>
              <a:rPr lang="en-ID" sz="1800" dirty="0"/>
              <a:t> </a:t>
            </a:r>
            <a:r>
              <a:rPr lang="en-ID" sz="1800" dirty="0" err="1"/>
              <a:t>dilepaskan</a:t>
            </a:r>
            <a:r>
              <a:rPr lang="en-ID" sz="1800" dirty="0"/>
              <a:t> </a:t>
            </a:r>
            <a:r>
              <a:rPr lang="en-ID" sz="1800" dirty="0" err="1"/>
              <a:t>dari</a:t>
            </a:r>
            <a:r>
              <a:rPr lang="en-ID" sz="1800" dirty="0"/>
              <a:t> </a:t>
            </a:r>
            <a:r>
              <a:rPr lang="en-ID" sz="1800" dirty="0" err="1"/>
              <a:t>konsep</a:t>
            </a:r>
            <a:r>
              <a:rPr lang="en-ID" sz="1800" dirty="0"/>
              <a:t> </a:t>
            </a:r>
            <a:r>
              <a:rPr lang="en-ID" sz="1800" dirty="0" err="1"/>
              <a:t>penegakan</a:t>
            </a:r>
            <a:r>
              <a:rPr lang="en-ID" sz="1800" dirty="0"/>
              <a:t> </a:t>
            </a:r>
            <a:r>
              <a:rPr lang="en-ID" sz="1800" dirty="0" err="1"/>
              <a:t>hukum</a:t>
            </a:r>
            <a:r>
              <a:rPr lang="en-ID" sz="1800" dirty="0"/>
              <a:t> dan good governance. </a:t>
            </a:r>
            <a:r>
              <a:rPr lang="en-ID" sz="1800" dirty="0" err="1"/>
              <a:t>Sistem</a:t>
            </a:r>
            <a:r>
              <a:rPr lang="en-ID" sz="1800" dirty="0"/>
              <a:t> </a:t>
            </a:r>
            <a:r>
              <a:rPr lang="en-ID" sz="1800" dirty="0" err="1"/>
              <a:t>hukum</a:t>
            </a:r>
            <a:r>
              <a:rPr lang="en-ID" sz="1800" dirty="0"/>
              <a:t> yang </a:t>
            </a:r>
            <a:r>
              <a:rPr lang="en-ID" sz="1800" dirty="0" err="1"/>
              <a:t>sehat</a:t>
            </a:r>
            <a:r>
              <a:rPr lang="en-ID" sz="1800" dirty="0"/>
              <a:t> </a:t>
            </a:r>
            <a:r>
              <a:rPr lang="en-ID" sz="1800" dirty="0" err="1"/>
              <a:t>harus</a:t>
            </a:r>
            <a:r>
              <a:rPr lang="en-ID" sz="1800" dirty="0"/>
              <a:t> </a:t>
            </a:r>
            <a:r>
              <a:rPr lang="en-ID" sz="1800" dirty="0" err="1"/>
              <a:t>dibangun</a:t>
            </a:r>
            <a:r>
              <a:rPr lang="en-ID" sz="1800" dirty="0"/>
              <a:t> </a:t>
            </a:r>
            <a:r>
              <a:rPr lang="en-ID" sz="1800" dirty="0" err="1"/>
              <a:t>secara</a:t>
            </a:r>
            <a:r>
              <a:rPr lang="en-ID" sz="1800" dirty="0"/>
              <a:t> </a:t>
            </a:r>
            <a:r>
              <a:rPr lang="en-ID" sz="1800" dirty="0" err="1"/>
              <a:t>menyeluruh</a:t>
            </a:r>
            <a:r>
              <a:rPr lang="en-ID" sz="1800" dirty="0"/>
              <a:t> </a:t>
            </a:r>
            <a:r>
              <a:rPr lang="en-ID" sz="1800" dirty="0" err="1"/>
              <a:t>melalui</a:t>
            </a:r>
            <a:r>
              <a:rPr lang="en-ID" sz="1800" dirty="0"/>
              <a:t> </a:t>
            </a:r>
            <a:r>
              <a:rPr lang="en-ID" sz="1800" dirty="0" err="1"/>
              <a:t>tiga</a:t>
            </a:r>
            <a:r>
              <a:rPr lang="en-ID" sz="1800" dirty="0"/>
              <a:t> </a:t>
            </a:r>
            <a:r>
              <a:rPr lang="en-ID" sz="1800" dirty="0" err="1"/>
              <a:t>komponen</a:t>
            </a:r>
            <a:r>
              <a:rPr lang="en-ID" sz="1800" dirty="0"/>
              <a:t> </a:t>
            </a:r>
            <a:r>
              <a:rPr lang="en-ID" sz="1800" dirty="0" err="1"/>
              <a:t>utama</a:t>
            </a:r>
            <a:endParaRPr lang="id-ID" sz="1800" dirty="0"/>
          </a:p>
        </p:txBody>
      </p:sp>
      <p:graphicFrame>
        <p:nvGraphicFramePr>
          <p:cNvPr id="6" name="Diagram 5">
            <a:extLst>
              <a:ext uri="{FF2B5EF4-FFF2-40B4-BE49-F238E27FC236}">
                <a16:creationId xmlns:a16="http://schemas.microsoft.com/office/drawing/2014/main" id="{6A5617EC-F5FE-47B7-AC97-26F2D19DE5A2}"/>
              </a:ext>
            </a:extLst>
          </p:cNvPr>
          <p:cNvGraphicFramePr/>
          <p:nvPr>
            <p:extLst>
              <p:ext uri="{D42A27DB-BD31-4B8C-83A1-F6EECF244321}">
                <p14:modId xmlns:p14="http://schemas.microsoft.com/office/powerpoint/2010/main" val="672665265"/>
              </p:ext>
            </p:extLst>
          </p:nvPr>
        </p:nvGraphicFramePr>
        <p:xfrm>
          <a:off x="457200" y="2132856"/>
          <a:ext cx="82296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67526663"/>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fi-FI" dirty="0">
                <a:latin typeface="Cambria" panose="02040503050406030204" pitchFamily="18" charset="0"/>
              </a:rPr>
              <a:t>Sosialisasi, Penyuluhan, dan Kesadaran Hukum</a:t>
            </a:r>
            <a:endParaRPr lang="id-ID" dirty="0"/>
          </a:p>
        </p:txBody>
      </p:sp>
      <p:graphicFrame>
        <p:nvGraphicFramePr>
          <p:cNvPr id="2" name="Diagram 1">
            <a:extLst>
              <a:ext uri="{FF2B5EF4-FFF2-40B4-BE49-F238E27FC236}">
                <a16:creationId xmlns:a16="http://schemas.microsoft.com/office/drawing/2014/main" id="{71070E8E-CABE-44E6-9FFB-39187C690D02}"/>
              </a:ext>
            </a:extLst>
          </p:cNvPr>
          <p:cNvGraphicFramePr/>
          <p:nvPr>
            <p:extLst>
              <p:ext uri="{D42A27DB-BD31-4B8C-83A1-F6EECF244321}">
                <p14:modId xmlns:p14="http://schemas.microsoft.com/office/powerpoint/2010/main" val="3871582539"/>
              </p:ext>
            </p:extLst>
          </p:nvPr>
        </p:nvGraphicFramePr>
        <p:xfrm>
          <a:off x="1524000" y="1700808"/>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51599643"/>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Arial" panose="020B0604020202020204" pitchFamily="34" charset="0"/>
                <a:cs typeface="Arial" panose="020B0604020202020204" pitchFamily="34" charset="0"/>
              </a:rPr>
              <a:t>Adanya sosialisasi dan penyuluhan mengenai hukum diharapkan masyarakat akan sadar hukum, dengan demikian akan tercipta masyarakat yang tertib hukum.</a:t>
            </a:r>
          </a:p>
        </p:txBody>
      </p:sp>
    </p:spTree>
    <p:extLst>
      <p:ext uri="{BB962C8B-B14F-4D97-AF65-F5344CB8AC3E}">
        <p14:creationId xmlns:p14="http://schemas.microsoft.com/office/powerpoint/2010/main" val="3572287809"/>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Wujud</a:t>
            </a:r>
            <a:r>
              <a:rPr lang="en-US" dirty="0">
                <a:latin typeface="Cambria" panose="02040503050406030204" pitchFamily="18" charset="0"/>
              </a:rPr>
              <a:t> </a:t>
            </a:r>
            <a:r>
              <a:rPr lang="en-US" dirty="0" err="1">
                <a:latin typeface="Cambria" panose="02040503050406030204" pitchFamily="18" charset="0"/>
              </a:rPr>
              <a:t>Kesadaran</a:t>
            </a:r>
            <a:r>
              <a:rPr lang="en-US" dirty="0">
                <a:latin typeface="Cambria" panose="02040503050406030204" pitchFamily="18" charset="0"/>
              </a:rPr>
              <a:t> Hukum</a:t>
            </a:r>
            <a:endParaRPr lang="id-ID" dirty="0"/>
          </a:p>
        </p:txBody>
      </p:sp>
      <p:graphicFrame>
        <p:nvGraphicFramePr>
          <p:cNvPr id="2" name="Diagram 1">
            <a:extLst>
              <a:ext uri="{FF2B5EF4-FFF2-40B4-BE49-F238E27FC236}">
                <a16:creationId xmlns:a16="http://schemas.microsoft.com/office/drawing/2014/main" id="{C17E5415-981F-4F69-8E91-D6D7E6947B16}"/>
              </a:ext>
            </a:extLst>
          </p:cNvPr>
          <p:cNvGraphicFramePr/>
          <p:nvPr>
            <p:extLst>
              <p:ext uri="{D42A27DB-BD31-4B8C-83A1-F6EECF244321}">
                <p14:modId xmlns:p14="http://schemas.microsoft.com/office/powerpoint/2010/main" val="3092786954"/>
              </p:ext>
            </p:extLst>
          </p:nvPr>
        </p:nvGraphicFramePr>
        <p:xfrm>
          <a:off x="323528" y="1525240"/>
          <a:ext cx="8363272" cy="43520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94200786"/>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26064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Indikator</a:t>
            </a:r>
            <a:r>
              <a:rPr lang="en-US" dirty="0">
                <a:latin typeface="Cambria" panose="02040503050406030204" pitchFamily="18" charset="0"/>
              </a:rPr>
              <a:t> </a:t>
            </a:r>
            <a:r>
              <a:rPr lang="en-US" dirty="0" err="1">
                <a:latin typeface="Cambria" panose="02040503050406030204" pitchFamily="18" charset="0"/>
              </a:rPr>
              <a:t>Kesadaran</a:t>
            </a:r>
            <a:r>
              <a:rPr lang="en-US" dirty="0">
                <a:latin typeface="Cambria" panose="02040503050406030204" pitchFamily="18" charset="0"/>
              </a:rPr>
              <a:t> Hukum</a:t>
            </a:r>
            <a:endParaRPr lang="id-ID" dirty="0"/>
          </a:p>
        </p:txBody>
      </p:sp>
      <p:graphicFrame>
        <p:nvGraphicFramePr>
          <p:cNvPr id="8" name="Diagram 7">
            <a:extLst>
              <a:ext uri="{FF2B5EF4-FFF2-40B4-BE49-F238E27FC236}">
                <a16:creationId xmlns:a16="http://schemas.microsoft.com/office/drawing/2014/main" id="{1C457702-0F04-4627-9186-A7C36D4AE2AC}"/>
              </a:ext>
            </a:extLst>
          </p:cNvPr>
          <p:cNvGraphicFramePr/>
          <p:nvPr>
            <p:extLst>
              <p:ext uri="{D42A27DB-BD31-4B8C-83A1-F6EECF244321}">
                <p14:modId xmlns:p14="http://schemas.microsoft.com/office/powerpoint/2010/main" val="1648802700"/>
              </p:ext>
            </p:extLst>
          </p:nvPr>
        </p:nvGraphicFramePr>
        <p:xfrm>
          <a:off x="179512" y="1196752"/>
          <a:ext cx="8856984" cy="51125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98859535"/>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3199</TotalTime>
  <Words>603</Words>
  <Application>Microsoft Office PowerPoint</Application>
  <PresentationFormat>On-screen Show (4:3)</PresentationFormat>
  <Paragraphs>60</Paragraphs>
  <Slides>13</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Cambria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Lenovo</cp:lastModifiedBy>
  <cp:revision>481</cp:revision>
  <cp:lastPrinted>2017-08-29T02:54:51Z</cp:lastPrinted>
  <dcterms:created xsi:type="dcterms:W3CDTF">2010-04-18T12:06:30Z</dcterms:created>
  <dcterms:modified xsi:type="dcterms:W3CDTF">2025-12-17T04:48:02Z</dcterms:modified>
</cp:coreProperties>
</file>