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110916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Perbedaan Seni Grafis dan Desain Grafis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285232" cy="4069080"/>
          </a:xfrm>
          <a:prstGeom prst="roundRect">
            <a:avLst/>
          </a:prstGeom>
          <a:solidFill>
            <a:srgbClr val="EAF2FF"/>
          </a:solidFill>
          <a:ln w="12700">
            <a:solidFill>
              <a:srgbClr val="B6CC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280160"/>
            <a:ext cx="46451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 Grafis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68680" y="1737360"/>
            <a:ext cx="4645152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Fokus: ekspresi artistik &amp; ide personal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Tujuan: menghasilkan karya seni (artwork)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Teknik: cukil kayu/linocut, etsa, litografi, sablon edisi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Output: karya cetak untuk pameran/koleksi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Ukuran sukses: orisinalitas, konsep, estetika, ekspresi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355080" y="1051560"/>
            <a:ext cx="5285232" cy="4069080"/>
          </a:xfrm>
          <a:prstGeom prst="roundRect">
            <a:avLst/>
          </a:prstGeom>
          <a:solidFill>
            <a:srgbClr val="ECFDF3"/>
          </a:solidFill>
          <a:ln w="12700">
            <a:solidFill>
              <a:srgbClr val="A7F3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1280160"/>
            <a:ext cx="46451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Desain Grafis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675120" y="1737360"/>
            <a:ext cx="4645152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Fokus: komunikasi visual yang efektif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Tujuan: menyampaikan pesan/identitas merek (brief)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Teknik: layout, tipografi, warna, grid, ilustrasi digital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Output: logo, poster promosi, kemasan, konten digital, UI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Ukuran sukses: pesan jelas, terbaca, target audiens tercapai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554480" y="5257800"/>
            <a:ext cx="9052560" cy="68580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691640" y="5394960"/>
            <a:ext cx="8778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INTI PERBEDAAN:  Seni Grafis = Ekspresi Diri   |   Desain Grafis = Komunikasi Visual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48640" y="6080760"/>
            <a:ext cx="1109167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Contoh kasus: Poster Seni (simbolik &amp; interpretatif)  vs  Poster Desain (informatif &amp; fungsional)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ChatGPT</dc:creator>
  <cp:lastModifiedBy>ChatGPT</cp:lastModifiedBy>
  <cp:revision>1</cp:revision>
  <dcterms:created xsi:type="dcterms:W3CDTF">2025-12-18T04:51:18Z</dcterms:created>
  <dcterms:modified xsi:type="dcterms:W3CDTF">2025-12-18T04:51:18Z</dcterms:modified>
</cp:coreProperties>
</file>