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9"/>
  </p:notesMasterIdLst>
  <p:sldIdLst>
    <p:sldId id="259" r:id="rId3"/>
    <p:sldId id="256" r:id="rId4"/>
    <p:sldId id="268" r:id="rId5"/>
    <p:sldId id="267" r:id="rId6"/>
    <p:sldId id="266" r:id="rId7"/>
    <p:sldId id="265" r:id="rId8"/>
    <p:sldId id="264" r:id="rId9"/>
    <p:sldId id="263" r:id="rId10"/>
    <p:sldId id="262" r:id="rId11"/>
    <p:sldId id="261" r:id="rId12"/>
    <p:sldId id="257" r:id="rId13"/>
    <p:sldId id="260" r:id="rId14"/>
    <p:sldId id="258" r:id="rId15"/>
    <p:sldId id="270" r:id="rId16"/>
    <p:sldId id="271" r:id="rId17"/>
    <p:sldId id="269" r:id="rId18"/>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67" d="100"/>
          <a:sy n="67" d="100"/>
        </p:scale>
        <p:origin x="644" y="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DA81A3-3C9A-436A-8827-ADC7C6C8390E}" type="datetimeFigureOut">
              <a:rPr lang="en-ID" smtClean="0"/>
              <a:t>18/12/2025</a:t>
            </a:fld>
            <a:endParaRPr lang="en-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529E46-72BA-4322-B8E9-F5ED57A1E6E3}" type="slidenum">
              <a:rPr lang="en-ID" smtClean="0"/>
              <a:t>‹#›</a:t>
            </a:fld>
            <a:endParaRPr lang="en-ID"/>
          </a:p>
        </p:txBody>
      </p:sp>
    </p:spTree>
    <p:extLst>
      <p:ext uri="{BB962C8B-B14F-4D97-AF65-F5344CB8AC3E}">
        <p14:creationId xmlns:p14="http://schemas.microsoft.com/office/powerpoint/2010/main" val="2610550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fld id="{32A308BD-1814-4DEC-8901-FF04292C2709}" type="datetimeFigureOut">
              <a:rPr lang="en-ID" smtClean="0"/>
              <a:t>18/12/2025</a:t>
            </a:fld>
            <a:endParaRPr lang="en-ID"/>
          </a:p>
        </p:txBody>
      </p:sp>
      <p:sp>
        <p:nvSpPr>
          <p:cNvPr id="5" name="Footer Placeholder 4"/>
          <p:cNvSpPr>
            <a:spLocks noGrp="1"/>
          </p:cNvSpPr>
          <p:nvPr>
            <p:ph type="ftr" sz="quarter" idx="11"/>
          </p:nvPr>
        </p:nvSpPr>
        <p:spPr/>
        <p:txBody>
          <a:bodyPr/>
          <a:lstStyle>
            <a:lvl1pPr>
              <a:defRPr/>
            </a:lvl1pPr>
          </a:lstStyle>
          <a:p>
            <a:endParaRPr lang="en-ID"/>
          </a:p>
        </p:txBody>
      </p:sp>
      <p:sp>
        <p:nvSpPr>
          <p:cNvPr id="6" name="Slide Number Placeholder 5"/>
          <p:cNvSpPr>
            <a:spLocks noGrp="1"/>
          </p:cNvSpPr>
          <p:nvPr>
            <p:ph type="sldNum" sz="quarter" idx="12"/>
          </p:nvPr>
        </p:nvSpPr>
        <p:spPr/>
        <p:txBody>
          <a:bodyPr/>
          <a:lstStyle>
            <a:lvl1pPr>
              <a:defRPr/>
            </a:lvl1pPr>
          </a:lstStyle>
          <a:p>
            <a:fld id="{B574FB37-61A1-489A-B448-A57D532F95ED}" type="slidenum">
              <a:rPr lang="en-ID" smtClean="0"/>
              <a:t>‹#›</a:t>
            </a:fld>
            <a:endParaRPr lang="en-ID"/>
          </a:p>
        </p:txBody>
      </p:sp>
    </p:spTree>
    <p:extLst>
      <p:ext uri="{BB962C8B-B14F-4D97-AF65-F5344CB8AC3E}">
        <p14:creationId xmlns:p14="http://schemas.microsoft.com/office/powerpoint/2010/main" val="1078421699"/>
      </p:ext>
    </p:extLst>
  </p:cSld>
  <p:clrMapOvr>
    <a:masterClrMapping/>
  </p:clrMapOvr>
  <p:transition spd="slow">
    <p:wheel spokes="3"/>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32A308BD-1814-4DEC-8901-FF04292C2709}" type="datetimeFigureOut">
              <a:rPr lang="en-ID" smtClean="0"/>
              <a:t>18/12/2025</a:t>
            </a:fld>
            <a:endParaRPr lang="en-ID"/>
          </a:p>
        </p:txBody>
      </p:sp>
      <p:sp>
        <p:nvSpPr>
          <p:cNvPr id="5" name="Footer Placeholder 4"/>
          <p:cNvSpPr>
            <a:spLocks noGrp="1"/>
          </p:cNvSpPr>
          <p:nvPr>
            <p:ph type="ftr" sz="quarter" idx="11"/>
          </p:nvPr>
        </p:nvSpPr>
        <p:spPr/>
        <p:txBody>
          <a:bodyPr/>
          <a:lstStyle>
            <a:lvl1pPr>
              <a:defRPr/>
            </a:lvl1pPr>
          </a:lstStyle>
          <a:p>
            <a:endParaRPr lang="en-ID"/>
          </a:p>
        </p:txBody>
      </p:sp>
      <p:sp>
        <p:nvSpPr>
          <p:cNvPr id="6" name="Slide Number Placeholder 5"/>
          <p:cNvSpPr>
            <a:spLocks noGrp="1"/>
          </p:cNvSpPr>
          <p:nvPr>
            <p:ph type="sldNum" sz="quarter" idx="12"/>
          </p:nvPr>
        </p:nvSpPr>
        <p:spPr/>
        <p:txBody>
          <a:bodyPr/>
          <a:lstStyle>
            <a:lvl1pPr>
              <a:defRPr/>
            </a:lvl1pPr>
          </a:lstStyle>
          <a:p>
            <a:fld id="{B574FB37-61A1-489A-B448-A57D532F95ED}" type="slidenum">
              <a:rPr lang="en-ID" smtClean="0"/>
              <a:t>‹#›</a:t>
            </a:fld>
            <a:endParaRPr lang="en-ID"/>
          </a:p>
        </p:txBody>
      </p:sp>
    </p:spTree>
    <p:extLst>
      <p:ext uri="{BB962C8B-B14F-4D97-AF65-F5344CB8AC3E}">
        <p14:creationId xmlns:p14="http://schemas.microsoft.com/office/powerpoint/2010/main" val="2679088071"/>
      </p:ext>
    </p:extLst>
  </p:cSld>
  <p:clrMapOvr>
    <a:masterClrMapping/>
  </p:clrMapOvr>
  <p:transition spd="slow">
    <p:wheel spokes="3"/>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32A308BD-1814-4DEC-8901-FF04292C2709}" type="datetimeFigureOut">
              <a:rPr lang="en-ID" smtClean="0"/>
              <a:t>18/12/2025</a:t>
            </a:fld>
            <a:endParaRPr lang="en-ID"/>
          </a:p>
        </p:txBody>
      </p:sp>
      <p:sp>
        <p:nvSpPr>
          <p:cNvPr id="5" name="Footer Placeholder 4"/>
          <p:cNvSpPr>
            <a:spLocks noGrp="1"/>
          </p:cNvSpPr>
          <p:nvPr>
            <p:ph type="ftr" sz="quarter" idx="11"/>
          </p:nvPr>
        </p:nvSpPr>
        <p:spPr/>
        <p:txBody>
          <a:bodyPr/>
          <a:lstStyle>
            <a:lvl1pPr>
              <a:defRPr/>
            </a:lvl1pPr>
          </a:lstStyle>
          <a:p>
            <a:endParaRPr lang="en-ID"/>
          </a:p>
        </p:txBody>
      </p:sp>
      <p:sp>
        <p:nvSpPr>
          <p:cNvPr id="6" name="Slide Number Placeholder 5"/>
          <p:cNvSpPr>
            <a:spLocks noGrp="1"/>
          </p:cNvSpPr>
          <p:nvPr>
            <p:ph type="sldNum" sz="quarter" idx="12"/>
          </p:nvPr>
        </p:nvSpPr>
        <p:spPr/>
        <p:txBody>
          <a:bodyPr/>
          <a:lstStyle>
            <a:lvl1pPr>
              <a:defRPr/>
            </a:lvl1pPr>
          </a:lstStyle>
          <a:p>
            <a:fld id="{B574FB37-61A1-489A-B448-A57D532F95ED}" type="slidenum">
              <a:rPr lang="en-ID" smtClean="0"/>
              <a:t>‹#›</a:t>
            </a:fld>
            <a:endParaRPr lang="en-ID"/>
          </a:p>
        </p:txBody>
      </p:sp>
    </p:spTree>
    <p:extLst>
      <p:ext uri="{BB962C8B-B14F-4D97-AF65-F5344CB8AC3E}">
        <p14:creationId xmlns:p14="http://schemas.microsoft.com/office/powerpoint/2010/main" val="35867858"/>
      </p:ext>
    </p:extLst>
  </p:cSld>
  <p:clrMapOvr>
    <a:masterClrMapping/>
  </p:clrMapOvr>
  <p:transition spd="slow">
    <p:wheel spokes="3"/>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421D6037-660A-4C40-9159-56DEC201D79B}" type="datetime1">
              <a:rPr lang="en-US" smtClean="0"/>
              <a:pPr>
                <a:defRPr/>
              </a:pPr>
              <a:t>12/18/2025</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Revisi 01 Pendidikan Kewarganegaraan</a:t>
            </a:r>
          </a:p>
        </p:txBody>
      </p:sp>
      <p:sp>
        <p:nvSpPr>
          <p:cNvPr id="6" name="Slide Number Placeholder 5"/>
          <p:cNvSpPr>
            <a:spLocks noGrp="1"/>
          </p:cNvSpPr>
          <p:nvPr>
            <p:ph type="sldNum" sz="quarter" idx="12"/>
          </p:nvPr>
        </p:nvSpPr>
        <p:spPr/>
        <p:txBody>
          <a:bodyPr/>
          <a:lstStyle>
            <a:lvl1pPr>
              <a:defRPr/>
            </a:lvl1pPr>
          </a:lstStyle>
          <a:p>
            <a:pPr>
              <a:defRPr/>
            </a:pPr>
            <a:fld id="{D69B3AA8-8F0F-4DD4-8DA0-35F40F903DB7}" type="slidenum">
              <a:rPr lang="en-US"/>
              <a:pPr>
                <a:defRPr/>
              </a:pPr>
              <a:t>‹#›</a:t>
            </a:fld>
            <a:endParaRPr lang="en-US"/>
          </a:p>
        </p:txBody>
      </p:sp>
    </p:spTree>
    <p:extLst>
      <p:ext uri="{BB962C8B-B14F-4D97-AF65-F5344CB8AC3E}">
        <p14:creationId xmlns:p14="http://schemas.microsoft.com/office/powerpoint/2010/main" val="1177410758"/>
      </p:ext>
    </p:extLst>
  </p:cSld>
  <p:clrMapOvr>
    <a:masterClrMapping/>
  </p:clrMapOvr>
  <p:transition spd="slow">
    <p:wheel spokes="3"/>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02EDAE6-3781-42C0-B117-6820EBBFC7A2}" type="datetime1">
              <a:rPr lang="en-US" smtClean="0"/>
              <a:pPr>
                <a:defRPr/>
              </a:pPr>
              <a:t>12/18/2025</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Revisi 01 Pendidikan Kewarganegaraan</a:t>
            </a:r>
          </a:p>
        </p:txBody>
      </p:sp>
      <p:sp>
        <p:nvSpPr>
          <p:cNvPr id="6" name="Slide Number Placeholder 5"/>
          <p:cNvSpPr>
            <a:spLocks noGrp="1"/>
          </p:cNvSpPr>
          <p:nvPr>
            <p:ph type="sldNum" sz="quarter" idx="12"/>
          </p:nvPr>
        </p:nvSpPr>
        <p:spPr/>
        <p:txBody>
          <a:bodyPr/>
          <a:lstStyle>
            <a:lvl1pPr>
              <a:defRPr/>
            </a:lvl1pPr>
          </a:lstStyle>
          <a:p>
            <a:pPr>
              <a:defRPr/>
            </a:pPr>
            <a:fld id="{293DA3D8-7929-40A5-A2CC-7EE46F282CF3}" type="slidenum">
              <a:rPr lang="en-US"/>
              <a:pPr>
                <a:defRPr/>
              </a:pPr>
              <a:t>‹#›</a:t>
            </a:fld>
            <a:endParaRPr lang="en-US"/>
          </a:p>
        </p:txBody>
      </p:sp>
    </p:spTree>
    <p:extLst>
      <p:ext uri="{BB962C8B-B14F-4D97-AF65-F5344CB8AC3E}">
        <p14:creationId xmlns:p14="http://schemas.microsoft.com/office/powerpoint/2010/main" val="2938850453"/>
      </p:ext>
    </p:extLst>
  </p:cSld>
  <p:clrMapOvr>
    <a:masterClrMapping/>
  </p:clrMapOvr>
  <p:transition spd="slow">
    <p:wheel spokes="3"/>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196A3431-4F0A-46D3-B0CB-4C3370BC8726}" type="datetime1">
              <a:rPr lang="en-US" smtClean="0"/>
              <a:pPr>
                <a:defRPr/>
              </a:pPr>
              <a:t>12/18/2025</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Revisi 01 Pendidikan Kewarganegaraan</a:t>
            </a:r>
          </a:p>
        </p:txBody>
      </p:sp>
      <p:sp>
        <p:nvSpPr>
          <p:cNvPr id="6" name="Slide Number Placeholder 5"/>
          <p:cNvSpPr>
            <a:spLocks noGrp="1"/>
          </p:cNvSpPr>
          <p:nvPr>
            <p:ph type="sldNum" sz="quarter" idx="12"/>
          </p:nvPr>
        </p:nvSpPr>
        <p:spPr/>
        <p:txBody>
          <a:bodyPr/>
          <a:lstStyle>
            <a:lvl1pPr>
              <a:defRPr/>
            </a:lvl1pPr>
          </a:lstStyle>
          <a:p>
            <a:pPr>
              <a:defRPr/>
            </a:pPr>
            <a:fld id="{5C45FBD1-F035-47FF-B6F2-4ADD4ECC86DF}" type="slidenum">
              <a:rPr lang="en-US"/>
              <a:pPr>
                <a:defRPr/>
              </a:pPr>
              <a:t>‹#›</a:t>
            </a:fld>
            <a:endParaRPr lang="en-US"/>
          </a:p>
        </p:txBody>
      </p:sp>
    </p:spTree>
    <p:extLst>
      <p:ext uri="{BB962C8B-B14F-4D97-AF65-F5344CB8AC3E}">
        <p14:creationId xmlns:p14="http://schemas.microsoft.com/office/powerpoint/2010/main" val="1873486787"/>
      </p:ext>
    </p:extLst>
  </p:cSld>
  <p:clrMapOvr>
    <a:masterClrMapping/>
  </p:clrMapOvr>
  <p:transition spd="slow">
    <p:wheel spokes="3"/>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23E36C27-C4DD-4285-84D7-34CA2CFDC564}" type="datetime1">
              <a:rPr lang="en-US" smtClean="0"/>
              <a:pPr>
                <a:defRPr/>
              </a:pPr>
              <a:t>12/18/2025</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Revisi 01 Pendidikan Kewarganegaraan</a:t>
            </a:r>
          </a:p>
        </p:txBody>
      </p:sp>
      <p:sp>
        <p:nvSpPr>
          <p:cNvPr id="7" name="Slide Number Placeholder 5"/>
          <p:cNvSpPr>
            <a:spLocks noGrp="1"/>
          </p:cNvSpPr>
          <p:nvPr>
            <p:ph type="sldNum" sz="quarter" idx="12"/>
          </p:nvPr>
        </p:nvSpPr>
        <p:spPr/>
        <p:txBody>
          <a:bodyPr/>
          <a:lstStyle>
            <a:lvl1pPr>
              <a:defRPr/>
            </a:lvl1pPr>
          </a:lstStyle>
          <a:p>
            <a:pPr>
              <a:defRPr/>
            </a:pPr>
            <a:fld id="{2016F53B-65CC-4845-9EBB-E9067A809AF5}" type="slidenum">
              <a:rPr lang="en-US"/>
              <a:pPr>
                <a:defRPr/>
              </a:pPr>
              <a:t>‹#›</a:t>
            </a:fld>
            <a:endParaRPr lang="en-US"/>
          </a:p>
        </p:txBody>
      </p:sp>
    </p:spTree>
    <p:extLst>
      <p:ext uri="{BB962C8B-B14F-4D97-AF65-F5344CB8AC3E}">
        <p14:creationId xmlns:p14="http://schemas.microsoft.com/office/powerpoint/2010/main" val="976433674"/>
      </p:ext>
    </p:extLst>
  </p:cSld>
  <p:clrMapOvr>
    <a:masterClrMapping/>
  </p:clrMapOvr>
  <p:transition spd="slow">
    <p:wheel spokes="3"/>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1234C23D-5813-4A71-B934-7360DA8CA418}" type="datetime1">
              <a:rPr lang="en-US" smtClean="0"/>
              <a:pPr>
                <a:defRPr/>
              </a:pPr>
              <a:t>12/18/2025</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a:t>Revisi 01 Pendidikan Kewarganegaraan</a:t>
            </a:r>
          </a:p>
        </p:txBody>
      </p:sp>
      <p:sp>
        <p:nvSpPr>
          <p:cNvPr id="9" name="Slide Number Placeholder 5"/>
          <p:cNvSpPr>
            <a:spLocks noGrp="1"/>
          </p:cNvSpPr>
          <p:nvPr>
            <p:ph type="sldNum" sz="quarter" idx="12"/>
          </p:nvPr>
        </p:nvSpPr>
        <p:spPr/>
        <p:txBody>
          <a:bodyPr/>
          <a:lstStyle>
            <a:lvl1pPr>
              <a:defRPr/>
            </a:lvl1pPr>
          </a:lstStyle>
          <a:p>
            <a:pPr>
              <a:defRPr/>
            </a:pPr>
            <a:fld id="{9C4575D4-A66A-4F63-89A6-AAE386003D4B}" type="slidenum">
              <a:rPr lang="en-US"/>
              <a:pPr>
                <a:defRPr/>
              </a:pPr>
              <a:t>‹#›</a:t>
            </a:fld>
            <a:endParaRPr lang="en-US"/>
          </a:p>
        </p:txBody>
      </p:sp>
    </p:spTree>
    <p:extLst>
      <p:ext uri="{BB962C8B-B14F-4D97-AF65-F5344CB8AC3E}">
        <p14:creationId xmlns:p14="http://schemas.microsoft.com/office/powerpoint/2010/main" val="3224309850"/>
      </p:ext>
    </p:extLst>
  </p:cSld>
  <p:clrMapOvr>
    <a:masterClrMapping/>
  </p:clrMapOvr>
  <p:transition spd="slow">
    <p:wheel spokes="3"/>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F7649B65-6CCE-4C1B-A65C-B05AC100C8C2}" type="datetime1">
              <a:rPr lang="en-US" smtClean="0"/>
              <a:pPr>
                <a:defRPr/>
              </a:pPr>
              <a:t>12/18/2025</a:t>
            </a:fld>
            <a:endParaRPr lang="en-US"/>
          </a:p>
        </p:txBody>
      </p:sp>
      <p:sp>
        <p:nvSpPr>
          <p:cNvPr id="4" name="Footer Placeholder 4"/>
          <p:cNvSpPr>
            <a:spLocks noGrp="1"/>
          </p:cNvSpPr>
          <p:nvPr>
            <p:ph type="ftr" sz="quarter" idx="11"/>
          </p:nvPr>
        </p:nvSpPr>
        <p:spPr/>
        <p:txBody>
          <a:bodyPr/>
          <a:lstStyle>
            <a:lvl1pPr>
              <a:defRPr/>
            </a:lvl1pPr>
          </a:lstStyle>
          <a:p>
            <a:pPr>
              <a:defRPr/>
            </a:pPr>
            <a:r>
              <a:rPr lang="en-US"/>
              <a:t>Revisi 01 Pendidikan Kewarganegaraan</a:t>
            </a:r>
          </a:p>
        </p:txBody>
      </p:sp>
      <p:sp>
        <p:nvSpPr>
          <p:cNvPr id="5" name="Slide Number Placeholder 5"/>
          <p:cNvSpPr>
            <a:spLocks noGrp="1"/>
          </p:cNvSpPr>
          <p:nvPr>
            <p:ph type="sldNum" sz="quarter" idx="12"/>
          </p:nvPr>
        </p:nvSpPr>
        <p:spPr/>
        <p:txBody>
          <a:bodyPr/>
          <a:lstStyle>
            <a:lvl1pPr>
              <a:defRPr/>
            </a:lvl1pPr>
          </a:lstStyle>
          <a:p>
            <a:pPr>
              <a:defRPr/>
            </a:pPr>
            <a:fld id="{6A48E82E-E8BE-4013-BEFD-55740F7AE636}" type="slidenum">
              <a:rPr lang="en-US"/>
              <a:pPr>
                <a:defRPr/>
              </a:pPr>
              <a:t>‹#›</a:t>
            </a:fld>
            <a:endParaRPr lang="en-US"/>
          </a:p>
        </p:txBody>
      </p:sp>
    </p:spTree>
    <p:extLst>
      <p:ext uri="{BB962C8B-B14F-4D97-AF65-F5344CB8AC3E}">
        <p14:creationId xmlns:p14="http://schemas.microsoft.com/office/powerpoint/2010/main" val="1199638827"/>
      </p:ext>
    </p:extLst>
  </p:cSld>
  <p:clrMapOvr>
    <a:masterClrMapping/>
  </p:clrMapOvr>
  <p:transition spd="slow">
    <p:wheel spokes="3"/>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0634E63-540C-4035-92C0-690B59668E7D}" type="datetime1">
              <a:rPr lang="en-US" smtClean="0"/>
              <a:pPr>
                <a:defRPr/>
              </a:pPr>
              <a:t>12/18/2025</a:t>
            </a:fld>
            <a:endParaRPr lang="en-US"/>
          </a:p>
        </p:txBody>
      </p:sp>
      <p:sp>
        <p:nvSpPr>
          <p:cNvPr id="3" name="Footer Placeholder 4"/>
          <p:cNvSpPr>
            <a:spLocks noGrp="1"/>
          </p:cNvSpPr>
          <p:nvPr>
            <p:ph type="ftr" sz="quarter" idx="11"/>
          </p:nvPr>
        </p:nvSpPr>
        <p:spPr/>
        <p:txBody>
          <a:bodyPr/>
          <a:lstStyle>
            <a:lvl1pPr>
              <a:defRPr/>
            </a:lvl1pPr>
          </a:lstStyle>
          <a:p>
            <a:pPr>
              <a:defRPr/>
            </a:pPr>
            <a:r>
              <a:rPr lang="en-US"/>
              <a:t>Revisi 01 Pendidikan Kewarganegaraan</a:t>
            </a:r>
          </a:p>
        </p:txBody>
      </p:sp>
      <p:sp>
        <p:nvSpPr>
          <p:cNvPr id="4" name="Slide Number Placeholder 5"/>
          <p:cNvSpPr>
            <a:spLocks noGrp="1"/>
          </p:cNvSpPr>
          <p:nvPr>
            <p:ph type="sldNum" sz="quarter" idx="12"/>
          </p:nvPr>
        </p:nvSpPr>
        <p:spPr/>
        <p:txBody>
          <a:bodyPr/>
          <a:lstStyle>
            <a:lvl1pPr>
              <a:defRPr/>
            </a:lvl1pPr>
          </a:lstStyle>
          <a:p>
            <a:pPr>
              <a:defRPr/>
            </a:pPr>
            <a:fld id="{383DAC77-AE25-44AC-80DD-F8BCB1749E97}" type="slidenum">
              <a:rPr lang="en-US"/>
              <a:pPr>
                <a:defRPr/>
              </a:pPr>
              <a:t>‹#›</a:t>
            </a:fld>
            <a:endParaRPr lang="en-US"/>
          </a:p>
        </p:txBody>
      </p:sp>
    </p:spTree>
    <p:extLst>
      <p:ext uri="{BB962C8B-B14F-4D97-AF65-F5344CB8AC3E}">
        <p14:creationId xmlns:p14="http://schemas.microsoft.com/office/powerpoint/2010/main" val="2615806658"/>
      </p:ext>
    </p:extLst>
  </p:cSld>
  <p:clrMapOvr>
    <a:masterClrMapping/>
  </p:clrMapOvr>
  <p:transition spd="slow">
    <p:wheel spokes="3"/>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1D38BC0C-9428-498B-BEC9-752237E403FC}" type="datetime1">
              <a:rPr lang="en-US" smtClean="0"/>
              <a:pPr>
                <a:defRPr/>
              </a:pPr>
              <a:t>12/18/2025</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Revisi 01 Pendidikan Kewarganegaraan</a:t>
            </a:r>
          </a:p>
        </p:txBody>
      </p:sp>
      <p:sp>
        <p:nvSpPr>
          <p:cNvPr id="7" name="Slide Number Placeholder 5"/>
          <p:cNvSpPr>
            <a:spLocks noGrp="1"/>
          </p:cNvSpPr>
          <p:nvPr>
            <p:ph type="sldNum" sz="quarter" idx="12"/>
          </p:nvPr>
        </p:nvSpPr>
        <p:spPr/>
        <p:txBody>
          <a:bodyPr/>
          <a:lstStyle>
            <a:lvl1pPr>
              <a:defRPr/>
            </a:lvl1pPr>
          </a:lstStyle>
          <a:p>
            <a:pPr>
              <a:defRPr/>
            </a:pPr>
            <a:fld id="{4C9CE43E-F7AA-4228-8DD2-49D183497BA3}" type="slidenum">
              <a:rPr lang="en-US"/>
              <a:pPr>
                <a:defRPr/>
              </a:pPr>
              <a:t>‹#›</a:t>
            </a:fld>
            <a:endParaRPr lang="en-US"/>
          </a:p>
        </p:txBody>
      </p:sp>
    </p:spTree>
    <p:extLst>
      <p:ext uri="{BB962C8B-B14F-4D97-AF65-F5344CB8AC3E}">
        <p14:creationId xmlns:p14="http://schemas.microsoft.com/office/powerpoint/2010/main" val="1627993347"/>
      </p:ext>
    </p:extLst>
  </p:cSld>
  <p:clrMapOvr>
    <a:masterClrMapping/>
  </p:clrMapOvr>
  <p:transition spd="slow">
    <p:wheel spokes="3"/>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32A308BD-1814-4DEC-8901-FF04292C2709}" type="datetimeFigureOut">
              <a:rPr lang="en-ID" smtClean="0"/>
              <a:t>18/12/2025</a:t>
            </a:fld>
            <a:endParaRPr lang="en-ID"/>
          </a:p>
        </p:txBody>
      </p:sp>
      <p:sp>
        <p:nvSpPr>
          <p:cNvPr id="5" name="Footer Placeholder 4"/>
          <p:cNvSpPr>
            <a:spLocks noGrp="1"/>
          </p:cNvSpPr>
          <p:nvPr>
            <p:ph type="ftr" sz="quarter" idx="11"/>
          </p:nvPr>
        </p:nvSpPr>
        <p:spPr/>
        <p:txBody>
          <a:bodyPr/>
          <a:lstStyle>
            <a:lvl1pPr>
              <a:defRPr/>
            </a:lvl1pPr>
          </a:lstStyle>
          <a:p>
            <a:endParaRPr lang="en-ID"/>
          </a:p>
        </p:txBody>
      </p:sp>
      <p:sp>
        <p:nvSpPr>
          <p:cNvPr id="6" name="Slide Number Placeholder 5"/>
          <p:cNvSpPr>
            <a:spLocks noGrp="1"/>
          </p:cNvSpPr>
          <p:nvPr>
            <p:ph type="sldNum" sz="quarter" idx="12"/>
          </p:nvPr>
        </p:nvSpPr>
        <p:spPr/>
        <p:txBody>
          <a:bodyPr/>
          <a:lstStyle>
            <a:lvl1pPr>
              <a:defRPr/>
            </a:lvl1pPr>
          </a:lstStyle>
          <a:p>
            <a:fld id="{B574FB37-61A1-489A-B448-A57D532F95ED}" type="slidenum">
              <a:rPr lang="en-ID" smtClean="0"/>
              <a:t>‹#›</a:t>
            </a:fld>
            <a:endParaRPr lang="en-ID"/>
          </a:p>
        </p:txBody>
      </p:sp>
    </p:spTree>
    <p:extLst>
      <p:ext uri="{BB962C8B-B14F-4D97-AF65-F5344CB8AC3E}">
        <p14:creationId xmlns:p14="http://schemas.microsoft.com/office/powerpoint/2010/main" val="2857814700"/>
      </p:ext>
    </p:extLst>
  </p:cSld>
  <p:clrMapOvr>
    <a:masterClrMapping/>
  </p:clrMapOvr>
  <p:transition spd="slow">
    <p:wheel spokes="3"/>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BBA8399-000F-40AA-AB93-543B3CFDD71D}" type="datetime1">
              <a:rPr lang="en-US" smtClean="0"/>
              <a:pPr>
                <a:defRPr/>
              </a:pPr>
              <a:t>12/18/2025</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Revisi 01 Pendidikan Kewarganegaraan</a:t>
            </a:r>
          </a:p>
        </p:txBody>
      </p:sp>
      <p:sp>
        <p:nvSpPr>
          <p:cNvPr id="7" name="Slide Number Placeholder 5"/>
          <p:cNvSpPr>
            <a:spLocks noGrp="1"/>
          </p:cNvSpPr>
          <p:nvPr>
            <p:ph type="sldNum" sz="quarter" idx="12"/>
          </p:nvPr>
        </p:nvSpPr>
        <p:spPr/>
        <p:txBody>
          <a:bodyPr/>
          <a:lstStyle>
            <a:lvl1pPr>
              <a:defRPr/>
            </a:lvl1pPr>
          </a:lstStyle>
          <a:p>
            <a:pPr>
              <a:defRPr/>
            </a:pPr>
            <a:fld id="{5C16BCEC-2778-43AC-9E2E-CCB719F00E5F}" type="slidenum">
              <a:rPr lang="en-US"/>
              <a:pPr>
                <a:defRPr/>
              </a:pPr>
              <a:t>‹#›</a:t>
            </a:fld>
            <a:endParaRPr lang="en-US"/>
          </a:p>
        </p:txBody>
      </p:sp>
    </p:spTree>
    <p:extLst>
      <p:ext uri="{BB962C8B-B14F-4D97-AF65-F5344CB8AC3E}">
        <p14:creationId xmlns:p14="http://schemas.microsoft.com/office/powerpoint/2010/main" val="468362091"/>
      </p:ext>
    </p:extLst>
  </p:cSld>
  <p:clrMapOvr>
    <a:masterClrMapping/>
  </p:clrMapOvr>
  <p:transition spd="slow">
    <p:wheel spokes="3"/>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1C0F1D7F-DF1B-4DFD-8B69-F5381104F8DC}" type="datetime1">
              <a:rPr lang="en-US" smtClean="0"/>
              <a:pPr>
                <a:defRPr/>
              </a:pPr>
              <a:t>12/18/2025</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Revisi 01 Pendidikan Kewarganegaraan</a:t>
            </a:r>
          </a:p>
        </p:txBody>
      </p:sp>
      <p:sp>
        <p:nvSpPr>
          <p:cNvPr id="6" name="Slide Number Placeholder 5"/>
          <p:cNvSpPr>
            <a:spLocks noGrp="1"/>
          </p:cNvSpPr>
          <p:nvPr>
            <p:ph type="sldNum" sz="quarter" idx="12"/>
          </p:nvPr>
        </p:nvSpPr>
        <p:spPr/>
        <p:txBody>
          <a:bodyPr/>
          <a:lstStyle>
            <a:lvl1pPr>
              <a:defRPr/>
            </a:lvl1pPr>
          </a:lstStyle>
          <a:p>
            <a:pPr>
              <a:defRPr/>
            </a:pPr>
            <a:fld id="{79F15DFD-A653-468C-868E-D21C1C588B65}" type="slidenum">
              <a:rPr lang="en-US"/>
              <a:pPr>
                <a:defRPr/>
              </a:pPr>
              <a:t>‹#›</a:t>
            </a:fld>
            <a:endParaRPr lang="en-US"/>
          </a:p>
        </p:txBody>
      </p:sp>
    </p:spTree>
    <p:extLst>
      <p:ext uri="{BB962C8B-B14F-4D97-AF65-F5344CB8AC3E}">
        <p14:creationId xmlns:p14="http://schemas.microsoft.com/office/powerpoint/2010/main" val="3431225952"/>
      </p:ext>
    </p:extLst>
  </p:cSld>
  <p:clrMapOvr>
    <a:masterClrMapping/>
  </p:clrMapOvr>
  <p:transition spd="slow">
    <p:wheel spokes="3"/>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0CB91DA-ADDF-4A2B-A29E-5C2006BAC5F3}" type="datetime1">
              <a:rPr lang="en-US" smtClean="0"/>
              <a:pPr>
                <a:defRPr/>
              </a:pPr>
              <a:t>12/18/2025</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Revisi 01 Pendidikan Kewarganegaraan</a:t>
            </a:r>
          </a:p>
        </p:txBody>
      </p:sp>
      <p:sp>
        <p:nvSpPr>
          <p:cNvPr id="6" name="Slide Number Placeholder 5"/>
          <p:cNvSpPr>
            <a:spLocks noGrp="1"/>
          </p:cNvSpPr>
          <p:nvPr>
            <p:ph type="sldNum" sz="quarter" idx="12"/>
          </p:nvPr>
        </p:nvSpPr>
        <p:spPr/>
        <p:txBody>
          <a:bodyPr/>
          <a:lstStyle>
            <a:lvl1pPr>
              <a:defRPr/>
            </a:lvl1pPr>
          </a:lstStyle>
          <a:p>
            <a:pPr>
              <a:defRPr/>
            </a:pPr>
            <a:fld id="{81FCFEDE-2D81-4B48-91D7-499FCDF1486E}" type="slidenum">
              <a:rPr lang="en-US"/>
              <a:pPr>
                <a:defRPr/>
              </a:pPr>
              <a:t>‹#›</a:t>
            </a:fld>
            <a:endParaRPr lang="en-US"/>
          </a:p>
        </p:txBody>
      </p:sp>
    </p:spTree>
    <p:extLst>
      <p:ext uri="{BB962C8B-B14F-4D97-AF65-F5344CB8AC3E}">
        <p14:creationId xmlns:p14="http://schemas.microsoft.com/office/powerpoint/2010/main" val="1627740827"/>
      </p:ext>
    </p:extLst>
  </p:cSld>
  <p:clrMapOvr>
    <a:masterClrMapping/>
  </p:clrMapOvr>
  <p:transition spd="slow">
    <p:wheel spokes="3"/>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fld id="{32A308BD-1814-4DEC-8901-FF04292C2709}" type="datetimeFigureOut">
              <a:rPr lang="en-ID" smtClean="0"/>
              <a:t>18/12/2025</a:t>
            </a:fld>
            <a:endParaRPr lang="en-ID"/>
          </a:p>
        </p:txBody>
      </p:sp>
      <p:sp>
        <p:nvSpPr>
          <p:cNvPr id="5" name="Footer Placeholder 4"/>
          <p:cNvSpPr>
            <a:spLocks noGrp="1"/>
          </p:cNvSpPr>
          <p:nvPr>
            <p:ph type="ftr" sz="quarter" idx="11"/>
          </p:nvPr>
        </p:nvSpPr>
        <p:spPr/>
        <p:txBody>
          <a:bodyPr/>
          <a:lstStyle>
            <a:lvl1pPr>
              <a:defRPr/>
            </a:lvl1pPr>
          </a:lstStyle>
          <a:p>
            <a:endParaRPr lang="en-ID"/>
          </a:p>
        </p:txBody>
      </p:sp>
      <p:sp>
        <p:nvSpPr>
          <p:cNvPr id="6" name="Slide Number Placeholder 5"/>
          <p:cNvSpPr>
            <a:spLocks noGrp="1"/>
          </p:cNvSpPr>
          <p:nvPr>
            <p:ph type="sldNum" sz="quarter" idx="12"/>
          </p:nvPr>
        </p:nvSpPr>
        <p:spPr/>
        <p:txBody>
          <a:bodyPr/>
          <a:lstStyle>
            <a:lvl1pPr>
              <a:defRPr/>
            </a:lvl1pPr>
          </a:lstStyle>
          <a:p>
            <a:fld id="{B574FB37-61A1-489A-B448-A57D532F95ED}" type="slidenum">
              <a:rPr lang="en-ID" smtClean="0"/>
              <a:t>‹#›</a:t>
            </a:fld>
            <a:endParaRPr lang="en-ID"/>
          </a:p>
        </p:txBody>
      </p:sp>
    </p:spTree>
    <p:extLst>
      <p:ext uri="{BB962C8B-B14F-4D97-AF65-F5344CB8AC3E}">
        <p14:creationId xmlns:p14="http://schemas.microsoft.com/office/powerpoint/2010/main" val="509839355"/>
      </p:ext>
    </p:extLst>
  </p:cSld>
  <p:clrMapOvr>
    <a:masterClrMapping/>
  </p:clrMapOvr>
  <p:transition spd="slow">
    <p:wheel spokes="3"/>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fld id="{32A308BD-1814-4DEC-8901-FF04292C2709}" type="datetimeFigureOut">
              <a:rPr lang="en-ID" smtClean="0"/>
              <a:t>18/12/2025</a:t>
            </a:fld>
            <a:endParaRPr lang="en-ID"/>
          </a:p>
        </p:txBody>
      </p:sp>
      <p:sp>
        <p:nvSpPr>
          <p:cNvPr id="6" name="Footer Placeholder 4"/>
          <p:cNvSpPr>
            <a:spLocks noGrp="1"/>
          </p:cNvSpPr>
          <p:nvPr>
            <p:ph type="ftr" sz="quarter" idx="11"/>
          </p:nvPr>
        </p:nvSpPr>
        <p:spPr/>
        <p:txBody>
          <a:bodyPr/>
          <a:lstStyle>
            <a:lvl1pPr>
              <a:defRPr/>
            </a:lvl1pPr>
          </a:lstStyle>
          <a:p>
            <a:endParaRPr lang="en-ID"/>
          </a:p>
        </p:txBody>
      </p:sp>
      <p:sp>
        <p:nvSpPr>
          <p:cNvPr id="7" name="Slide Number Placeholder 5"/>
          <p:cNvSpPr>
            <a:spLocks noGrp="1"/>
          </p:cNvSpPr>
          <p:nvPr>
            <p:ph type="sldNum" sz="quarter" idx="12"/>
          </p:nvPr>
        </p:nvSpPr>
        <p:spPr/>
        <p:txBody>
          <a:bodyPr/>
          <a:lstStyle>
            <a:lvl1pPr>
              <a:defRPr/>
            </a:lvl1pPr>
          </a:lstStyle>
          <a:p>
            <a:fld id="{B574FB37-61A1-489A-B448-A57D532F95ED}" type="slidenum">
              <a:rPr lang="en-ID" smtClean="0"/>
              <a:t>‹#›</a:t>
            </a:fld>
            <a:endParaRPr lang="en-ID"/>
          </a:p>
        </p:txBody>
      </p:sp>
    </p:spTree>
    <p:extLst>
      <p:ext uri="{BB962C8B-B14F-4D97-AF65-F5344CB8AC3E}">
        <p14:creationId xmlns:p14="http://schemas.microsoft.com/office/powerpoint/2010/main" val="2547671555"/>
      </p:ext>
    </p:extLst>
  </p:cSld>
  <p:clrMapOvr>
    <a:masterClrMapping/>
  </p:clrMapOvr>
  <p:transition spd="slow">
    <p:wheel spokes="3"/>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fld id="{32A308BD-1814-4DEC-8901-FF04292C2709}" type="datetimeFigureOut">
              <a:rPr lang="en-ID" smtClean="0"/>
              <a:t>18/12/2025</a:t>
            </a:fld>
            <a:endParaRPr lang="en-ID"/>
          </a:p>
        </p:txBody>
      </p:sp>
      <p:sp>
        <p:nvSpPr>
          <p:cNvPr id="8" name="Footer Placeholder 4"/>
          <p:cNvSpPr>
            <a:spLocks noGrp="1"/>
          </p:cNvSpPr>
          <p:nvPr>
            <p:ph type="ftr" sz="quarter" idx="11"/>
          </p:nvPr>
        </p:nvSpPr>
        <p:spPr/>
        <p:txBody>
          <a:bodyPr/>
          <a:lstStyle>
            <a:lvl1pPr>
              <a:defRPr/>
            </a:lvl1pPr>
          </a:lstStyle>
          <a:p>
            <a:endParaRPr lang="en-ID"/>
          </a:p>
        </p:txBody>
      </p:sp>
      <p:sp>
        <p:nvSpPr>
          <p:cNvPr id="9" name="Slide Number Placeholder 5"/>
          <p:cNvSpPr>
            <a:spLocks noGrp="1"/>
          </p:cNvSpPr>
          <p:nvPr>
            <p:ph type="sldNum" sz="quarter" idx="12"/>
          </p:nvPr>
        </p:nvSpPr>
        <p:spPr/>
        <p:txBody>
          <a:bodyPr/>
          <a:lstStyle>
            <a:lvl1pPr>
              <a:defRPr/>
            </a:lvl1pPr>
          </a:lstStyle>
          <a:p>
            <a:fld id="{B574FB37-61A1-489A-B448-A57D532F95ED}" type="slidenum">
              <a:rPr lang="en-ID" smtClean="0"/>
              <a:t>‹#›</a:t>
            </a:fld>
            <a:endParaRPr lang="en-ID"/>
          </a:p>
        </p:txBody>
      </p:sp>
    </p:spTree>
    <p:extLst>
      <p:ext uri="{BB962C8B-B14F-4D97-AF65-F5344CB8AC3E}">
        <p14:creationId xmlns:p14="http://schemas.microsoft.com/office/powerpoint/2010/main" val="2926111517"/>
      </p:ext>
    </p:extLst>
  </p:cSld>
  <p:clrMapOvr>
    <a:masterClrMapping/>
  </p:clrMapOvr>
  <p:transition spd="slow">
    <p:wheel spokes="3"/>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fld id="{32A308BD-1814-4DEC-8901-FF04292C2709}" type="datetimeFigureOut">
              <a:rPr lang="en-ID" smtClean="0"/>
              <a:t>18/12/2025</a:t>
            </a:fld>
            <a:endParaRPr lang="en-ID"/>
          </a:p>
        </p:txBody>
      </p:sp>
      <p:sp>
        <p:nvSpPr>
          <p:cNvPr id="4" name="Footer Placeholder 4"/>
          <p:cNvSpPr>
            <a:spLocks noGrp="1"/>
          </p:cNvSpPr>
          <p:nvPr>
            <p:ph type="ftr" sz="quarter" idx="11"/>
          </p:nvPr>
        </p:nvSpPr>
        <p:spPr/>
        <p:txBody>
          <a:bodyPr/>
          <a:lstStyle>
            <a:lvl1pPr>
              <a:defRPr/>
            </a:lvl1pPr>
          </a:lstStyle>
          <a:p>
            <a:endParaRPr lang="en-ID"/>
          </a:p>
        </p:txBody>
      </p:sp>
      <p:sp>
        <p:nvSpPr>
          <p:cNvPr id="5" name="Slide Number Placeholder 5"/>
          <p:cNvSpPr>
            <a:spLocks noGrp="1"/>
          </p:cNvSpPr>
          <p:nvPr>
            <p:ph type="sldNum" sz="quarter" idx="12"/>
          </p:nvPr>
        </p:nvSpPr>
        <p:spPr/>
        <p:txBody>
          <a:bodyPr/>
          <a:lstStyle>
            <a:lvl1pPr>
              <a:defRPr/>
            </a:lvl1pPr>
          </a:lstStyle>
          <a:p>
            <a:fld id="{B574FB37-61A1-489A-B448-A57D532F95ED}" type="slidenum">
              <a:rPr lang="en-ID" smtClean="0"/>
              <a:t>‹#›</a:t>
            </a:fld>
            <a:endParaRPr lang="en-ID"/>
          </a:p>
        </p:txBody>
      </p:sp>
    </p:spTree>
    <p:extLst>
      <p:ext uri="{BB962C8B-B14F-4D97-AF65-F5344CB8AC3E}">
        <p14:creationId xmlns:p14="http://schemas.microsoft.com/office/powerpoint/2010/main" val="513196211"/>
      </p:ext>
    </p:extLst>
  </p:cSld>
  <p:clrMapOvr>
    <a:masterClrMapping/>
  </p:clrMapOvr>
  <p:transition spd="slow">
    <p:wheel spokes="3"/>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32A308BD-1814-4DEC-8901-FF04292C2709}" type="datetimeFigureOut">
              <a:rPr lang="en-ID" smtClean="0"/>
              <a:t>18/12/2025</a:t>
            </a:fld>
            <a:endParaRPr lang="en-ID"/>
          </a:p>
        </p:txBody>
      </p:sp>
      <p:sp>
        <p:nvSpPr>
          <p:cNvPr id="3" name="Footer Placeholder 4"/>
          <p:cNvSpPr>
            <a:spLocks noGrp="1"/>
          </p:cNvSpPr>
          <p:nvPr>
            <p:ph type="ftr" sz="quarter" idx="11"/>
          </p:nvPr>
        </p:nvSpPr>
        <p:spPr/>
        <p:txBody>
          <a:bodyPr/>
          <a:lstStyle>
            <a:lvl1pPr>
              <a:defRPr/>
            </a:lvl1pPr>
          </a:lstStyle>
          <a:p>
            <a:endParaRPr lang="en-ID"/>
          </a:p>
        </p:txBody>
      </p:sp>
      <p:sp>
        <p:nvSpPr>
          <p:cNvPr id="4" name="Slide Number Placeholder 5"/>
          <p:cNvSpPr>
            <a:spLocks noGrp="1"/>
          </p:cNvSpPr>
          <p:nvPr>
            <p:ph type="sldNum" sz="quarter" idx="12"/>
          </p:nvPr>
        </p:nvSpPr>
        <p:spPr/>
        <p:txBody>
          <a:bodyPr/>
          <a:lstStyle>
            <a:lvl1pPr>
              <a:defRPr/>
            </a:lvl1pPr>
          </a:lstStyle>
          <a:p>
            <a:fld id="{B574FB37-61A1-489A-B448-A57D532F95ED}" type="slidenum">
              <a:rPr lang="en-ID" smtClean="0"/>
              <a:t>‹#›</a:t>
            </a:fld>
            <a:endParaRPr lang="en-ID"/>
          </a:p>
        </p:txBody>
      </p:sp>
    </p:spTree>
    <p:extLst>
      <p:ext uri="{BB962C8B-B14F-4D97-AF65-F5344CB8AC3E}">
        <p14:creationId xmlns:p14="http://schemas.microsoft.com/office/powerpoint/2010/main" val="3557440771"/>
      </p:ext>
    </p:extLst>
  </p:cSld>
  <p:clrMapOvr>
    <a:masterClrMapping/>
  </p:clrMapOvr>
  <p:transition spd="slow">
    <p:wheel spokes="3"/>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fld id="{32A308BD-1814-4DEC-8901-FF04292C2709}" type="datetimeFigureOut">
              <a:rPr lang="en-ID" smtClean="0"/>
              <a:t>18/12/2025</a:t>
            </a:fld>
            <a:endParaRPr lang="en-ID"/>
          </a:p>
        </p:txBody>
      </p:sp>
      <p:sp>
        <p:nvSpPr>
          <p:cNvPr id="6" name="Footer Placeholder 4"/>
          <p:cNvSpPr>
            <a:spLocks noGrp="1"/>
          </p:cNvSpPr>
          <p:nvPr>
            <p:ph type="ftr" sz="quarter" idx="11"/>
          </p:nvPr>
        </p:nvSpPr>
        <p:spPr/>
        <p:txBody>
          <a:bodyPr/>
          <a:lstStyle>
            <a:lvl1pPr>
              <a:defRPr/>
            </a:lvl1pPr>
          </a:lstStyle>
          <a:p>
            <a:endParaRPr lang="en-ID"/>
          </a:p>
        </p:txBody>
      </p:sp>
      <p:sp>
        <p:nvSpPr>
          <p:cNvPr id="7" name="Slide Number Placeholder 5"/>
          <p:cNvSpPr>
            <a:spLocks noGrp="1"/>
          </p:cNvSpPr>
          <p:nvPr>
            <p:ph type="sldNum" sz="quarter" idx="12"/>
          </p:nvPr>
        </p:nvSpPr>
        <p:spPr/>
        <p:txBody>
          <a:bodyPr/>
          <a:lstStyle>
            <a:lvl1pPr>
              <a:defRPr/>
            </a:lvl1pPr>
          </a:lstStyle>
          <a:p>
            <a:fld id="{B574FB37-61A1-489A-B448-A57D532F95ED}" type="slidenum">
              <a:rPr lang="en-ID" smtClean="0"/>
              <a:t>‹#›</a:t>
            </a:fld>
            <a:endParaRPr lang="en-ID"/>
          </a:p>
        </p:txBody>
      </p:sp>
    </p:spTree>
    <p:extLst>
      <p:ext uri="{BB962C8B-B14F-4D97-AF65-F5344CB8AC3E}">
        <p14:creationId xmlns:p14="http://schemas.microsoft.com/office/powerpoint/2010/main" val="882871846"/>
      </p:ext>
    </p:extLst>
  </p:cSld>
  <p:clrMapOvr>
    <a:masterClrMapping/>
  </p:clrMapOvr>
  <p:transition spd="slow">
    <p:wheel spokes="3"/>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fld id="{32A308BD-1814-4DEC-8901-FF04292C2709}" type="datetimeFigureOut">
              <a:rPr lang="en-ID" smtClean="0"/>
              <a:t>18/12/2025</a:t>
            </a:fld>
            <a:endParaRPr lang="en-ID"/>
          </a:p>
        </p:txBody>
      </p:sp>
      <p:sp>
        <p:nvSpPr>
          <p:cNvPr id="6" name="Footer Placeholder 4"/>
          <p:cNvSpPr>
            <a:spLocks noGrp="1"/>
          </p:cNvSpPr>
          <p:nvPr>
            <p:ph type="ftr" sz="quarter" idx="11"/>
          </p:nvPr>
        </p:nvSpPr>
        <p:spPr/>
        <p:txBody>
          <a:bodyPr/>
          <a:lstStyle>
            <a:lvl1pPr>
              <a:defRPr/>
            </a:lvl1pPr>
          </a:lstStyle>
          <a:p>
            <a:endParaRPr lang="en-ID"/>
          </a:p>
        </p:txBody>
      </p:sp>
      <p:sp>
        <p:nvSpPr>
          <p:cNvPr id="7" name="Slide Number Placeholder 5"/>
          <p:cNvSpPr>
            <a:spLocks noGrp="1"/>
          </p:cNvSpPr>
          <p:nvPr>
            <p:ph type="sldNum" sz="quarter" idx="12"/>
          </p:nvPr>
        </p:nvSpPr>
        <p:spPr/>
        <p:txBody>
          <a:bodyPr/>
          <a:lstStyle>
            <a:lvl1pPr>
              <a:defRPr/>
            </a:lvl1pPr>
          </a:lstStyle>
          <a:p>
            <a:fld id="{B574FB37-61A1-489A-B448-A57D532F95ED}" type="slidenum">
              <a:rPr lang="en-ID" smtClean="0"/>
              <a:t>‹#›</a:t>
            </a:fld>
            <a:endParaRPr lang="en-ID"/>
          </a:p>
        </p:txBody>
      </p:sp>
    </p:spTree>
    <p:extLst>
      <p:ext uri="{BB962C8B-B14F-4D97-AF65-F5344CB8AC3E}">
        <p14:creationId xmlns:p14="http://schemas.microsoft.com/office/powerpoint/2010/main" val="1210015547"/>
      </p:ext>
    </p:extLst>
  </p:cSld>
  <p:clrMapOvr>
    <a:masterClrMapping/>
  </p:clrMapOvr>
  <p:transition spd="slow">
    <p:wheel spokes="3"/>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fld id="{32A308BD-1814-4DEC-8901-FF04292C2709}" type="datetimeFigureOut">
              <a:rPr lang="en-ID" smtClean="0"/>
              <a:t>18/12/2025</a:t>
            </a:fld>
            <a:endParaRPr lang="en-ID"/>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endParaRPr lang="en-ID"/>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fld id="{B574FB37-61A1-489A-B448-A57D532F95ED}" type="slidenum">
              <a:rPr lang="en-ID" smtClean="0"/>
              <a:t>‹#›</a:t>
            </a:fld>
            <a:endParaRPr lang="en-ID"/>
          </a:p>
        </p:txBody>
      </p:sp>
    </p:spTree>
    <p:extLst>
      <p:ext uri="{BB962C8B-B14F-4D97-AF65-F5344CB8AC3E}">
        <p14:creationId xmlns:p14="http://schemas.microsoft.com/office/powerpoint/2010/main" val="15021763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wheel spokes="3"/>
  </p:transition>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A2FED6EA-B784-4D4B-8C51-F8C57A824549}" type="datetime1">
              <a:rPr lang="en-US" smtClean="0"/>
              <a:pPr>
                <a:defRPr/>
              </a:pPr>
              <a:t>12/18/2025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pPr>
              <a:defRPr/>
            </a:pPr>
            <a:r>
              <a:rPr lang="en-US"/>
              <a:t>Revisi 01 Pendidikan Kewarganegaraan</a:t>
            </a: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95D03939-83D9-43CC-9A6A-745C8DED2974}" type="slidenum">
              <a:rPr lang="en-US"/>
              <a:pPr>
                <a:defRPr/>
              </a:pPr>
              <a:t>‹#›</a:t>
            </a:fld>
            <a:endParaRPr lang="en-US"/>
          </a:p>
        </p:txBody>
      </p:sp>
    </p:spTree>
    <p:extLst>
      <p:ext uri="{BB962C8B-B14F-4D97-AF65-F5344CB8AC3E}">
        <p14:creationId xmlns:p14="http://schemas.microsoft.com/office/powerpoint/2010/main" val="401569748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slow">
    <p:wheel spokes="3"/>
  </p:transition>
  <p:hf hd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pic>
        <p:nvPicPr>
          <p:cNvPr id="2050" name="Picture 2" descr="D:\Picture\logo ibi small.gif"/>
          <p:cNvPicPr>
            <a:picLocks noChangeAspect="1" noChangeArrowheads="1"/>
          </p:cNvPicPr>
          <p:nvPr/>
        </p:nvPicPr>
        <p:blipFill>
          <a:blip r:embed="rId4"/>
          <a:srcRect/>
          <a:stretch>
            <a:fillRect/>
          </a:stretch>
        </p:blipFill>
        <p:spPr bwMode="auto">
          <a:xfrm>
            <a:off x="9239250" y="142875"/>
            <a:ext cx="1244600" cy="1244600"/>
          </a:xfrm>
          <a:prstGeom prst="rect">
            <a:avLst/>
          </a:prstGeom>
          <a:noFill/>
          <a:ln w="9525">
            <a:noFill/>
            <a:miter lim="800000"/>
            <a:headEnd/>
            <a:tailEnd/>
          </a:ln>
        </p:spPr>
      </p:pic>
      <p:sp>
        <p:nvSpPr>
          <p:cNvPr id="13" name="Date Placeholder 12"/>
          <p:cNvSpPr>
            <a:spLocks noGrp="1"/>
          </p:cNvSpPr>
          <p:nvPr>
            <p:ph type="dt" sz="quarter" idx="10"/>
          </p:nvPr>
        </p:nvSpPr>
        <p:spPr/>
        <p:txBody>
          <a:bodyPr/>
          <a:lstStyle/>
          <a:p>
            <a:pPr>
              <a:defRPr/>
            </a:pPr>
            <a:fld id="{4AE48213-AAE7-4C2A-8FCB-C4EFB74775B2}" type="datetime1">
              <a:rPr lang="en-US">
                <a:solidFill>
                  <a:prstClr val="black">
                    <a:tint val="75000"/>
                  </a:prstClr>
                </a:solidFill>
                <a:latin typeface="Calibri"/>
              </a:rPr>
              <a:pPr>
                <a:defRPr/>
              </a:pPr>
              <a:t>12/18/2025</a:t>
            </a:fld>
            <a:endParaRPr lang="en-US">
              <a:solidFill>
                <a:prstClr val="black">
                  <a:tint val="75000"/>
                </a:prstClr>
              </a:solidFill>
              <a:latin typeface="Calibri"/>
            </a:endParaRPr>
          </a:p>
        </p:txBody>
      </p:sp>
      <p:sp>
        <p:nvSpPr>
          <p:cNvPr id="14" name="Slide Number Placeholder 13"/>
          <p:cNvSpPr>
            <a:spLocks noGrp="1"/>
          </p:cNvSpPr>
          <p:nvPr>
            <p:ph type="sldNum" sz="quarter" idx="12"/>
          </p:nvPr>
        </p:nvSpPr>
        <p:spPr/>
        <p:txBody>
          <a:bodyPr/>
          <a:lstStyle/>
          <a:p>
            <a:pPr>
              <a:defRPr/>
            </a:pPr>
            <a:fld id="{27BB64FC-3658-4DEA-B9F6-3B6553E99096}" type="slidenum">
              <a:rPr lang="en-US">
                <a:solidFill>
                  <a:prstClr val="black">
                    <a:tint val="75000"/>
                  </a:prstClr>
                </a:solidFill>
                <a:latin typeface="Calibri"/>
              </a:rPr>
              <a:pPr>
                <a:defRPr/>
              </a:pPr>
              <a:t>1</a:t>
            </a:fld>
            <a:endParaRPr lang="en-US">
              <a:solidFill>
                <a:prstClr val="black">
                  <a:tint val="75000"/>
                </a:prstClr>
              </a:solidFill>
              <a:latin typeface="Calibri"/>
            </a:endParaRPr>
          </a:p>
        </p:txBody>
      </p:sp>
      <p:sp>
        <p:nvSpPr>
          <p:cNvPr id="15" name="Footer Placeholder 14"/>
          <p:cNvSpPr>
            <a:spLocks noGrp="1"/>
          </p:cNvSpPr>
          <p:nvPr>
            <p:ph type="ftr" sz="quarter" idx="11"/>
          </p:nvPr>
        </p:nvSpPr>
        <p:spPr/>
        <p:txBody>
          <a:bodyPr/>
          <a:lstStyle/>
          <a:p>
            <a:pPr>
              <a:defRPr/>
            </a:pPr>
            <a:r>
              <a:rPr lang="en-US">
                <a:solidFill>
                  <a:prstClr val="black">
                    <a:tint val="75000"/>
                  </a:prstClr>
                </a:solidFill>
                <a:latin typeface="Calibri"/>
              </a:rPr>
              <a:t>Revisi 01 Pendidikan Kewarganegaraan</a:t>
            </a:r>
          </a:p>
        </p:txBody>
      </p:sp>
      <p:sp>
        <p:nvSpPr>
          <p:cNvPr id="8" name="TextBox 7"/>
          <p:cNvSpPr txBox="1"/>
          <p:nvPr/>
        </p:nvSpPr>
        <p:spPr>
          <a:xfrm>
            <a:off x="1881158" y="2285992"/>
            <a:ext cx="8501122" cy="2677656"/>
          </a:xfrm>
          <a:prstGeom prst="rect">
            <a:avLst/>
          </a:prstGeom>
          <a:noFill/>
        </p:spPr>
        <p:txBody>
          <a:bodyPr wrap="square" rtlCol="0">
            <a:spAutoFit/>
          </a:bodyPr>
          <a:lstStyle/>
          <a:p>
            <a:r>
              <a:rPr lang="en-US" sz="6000" b="1" dirty="0">
                <a:solidFill>
                  <a:srgbClr val="FFC000"/>
                </a:solidFill>
                <a:effectLst>
                  <a:outerShdw blurRad="38100" dist="38100" dir="2700000" algn="tl">
                    <a:srgbClr val="000000">
                      <a:alpha val="43137"/>
                    </a:srgbClr>
                  </a:outerShdw>
                </a:effectLst>
                <a:latin typeface="Calibri" pitchFamily="34" charset="0"/>
              </a:rPr>
              <a:t>PENDIDIKAN KARAKTER DAN ANTI KORUPSI</a:t>
            </a:r>
          </a:p>
          <a:p>
            <a:endParaRPr lang="en-US" sz="2400" b="1" dirty="0">
              <a:solidFill>
                <a:srgbClr val="FFC000"/>
              </a:solidFill>
              <a:effectLst>
                <a:outerShdw blurRad="38100" dist="38100" dir="2700000" algn="tl">
                  <a:srgbClr val="000000">
                    <a:alpha val="43137"/>
                  </a:srgbClr>
                </a:outerShdw>
              </a:effectLst>
              <a:latin typeface="Calibri" pitchFamily="34" charset="0"/>
            </a:endParaRPr>
          </a:p>
          <a:p>
            <a:pPr algn="ctr"/>
            <a:r>
              <a:rPr lang="en-US" sz="2400" b="1" dirty="0" err="1">
                <a:solidFill>
                  <a:srgbClr val="FFC000"/>
                </a:solidFill>
                <a:effectLst>
                  <a:outerShdw blurRad="38100" dist="38100" dir="2700000" algn="tl">
                    <a:srgbClr val="000000">
                      <a:alpha val="43137"/>
                    </a:srgbClr>
                  </a:outerShdw>
                </a:effectLst>
                <a:latin typeface="Calibri" pitchFamily="34" charset="0"/>
              </a:rPr>
              <a:t>Dosen</a:t>
            </a:r>
            <a:r>
              <a:rPr lang="en-US" sz="2400" b="1" dirty="0">
                <a:solidFill>
                  <a:srgbClr val="FFC000"/>
                </a:solidFill>
                <a:effectLst>
                  <a:outerShdw blurRad="38100" dist="38100" dir="2700000" algn="tl">
                    <a:srgbClr val="000000">
                      <a:alpha val="43137"/>
                    </a:srgbClr>
                  </a:outerShdw>
                </a:effectLst>
                <a:latin typeface="Calibri" pitchFamily="34" charset="0"/>
              </a:rPr>
              <a:t> : </a:t>
            </a:r>
            <a:r>
              <a:rPr lang="en-US" sz="2400" b="1" dirty="0" err="1">
                <a:solidFill>
                  <a:srgbClr val="FFC000"/>
                </a:solidFill>
                <a:effectLst>
                  <a:outerShdw blurRad="38100" dist="38100" dir="2700000" algn="tl">
                    <a:srgbClr val="000000">
                      <a:alpha val="43137"/>
                    </a:srgbClr>
                  </a:outerShdw>
                </a:effectLst>
                <a:latin typeface="Calibri" pitchFamily="34" charset="0"/>
              </a:rPr>
              <a:t>Taufik</a:t>
            </a:r>
            <a:r>
              <a:rPr lang="en-US" sz="2400" b="1" dirty="0">
                <a:solidFill>
                  <a:srgbClr val="FFC000"/>
                </a:solidFill>
                <a:effectLst>
                  <a:outerShdw blurRad="38100" dist="38100" dir="2700000" algn="tl">
                    <a:srgbClr val="000000">
                      <a:alpha val="43137"/>
                    </a:srgbClr>
                  </a:outerShdw>
                </a:effectLst>
                <a:latin typeface="Calibri" pitchFamily="34" charset="0"/>
              </a:rPr>
              <a:t>, SE., </a:t>
            </a:r>
            <a:r>
              <a:rPr lang="en-US" sz="2400" b="1" dirty="0" err="1">
                <a:solidFill>
                  <a:srgbClr val="FFC000"/>
                </a:solidFill>
                <a:effectLst>
                  <a:outerShdw blurRad="38100" dist="38100" dir="2700000" algn="tl">
                    <a:srgbClr val="000000">
                      <a:alpha val="43137"/>
                    </a:srgbClr>
                  </a:outerShdw>
                </a:effectLst>
                <a:latin typeface="Calibri" pitchFamily="34" charset="0"/>
              </a:rPr>
              <a:t>M.S.Ak</a:t>
            </a:r>
            <a:r>
              <a:rPr lang="en-US" sz="2400" b="1" dirty="0">
                <a:solidFill>
                  <a:srgbClr val="FFC000"/>
                </a:solidFill>
                <a:effectLst>
                  <a:outerShdw blurRad="38100" dist="38100" dir="2700000" algn="tl">
                    <a:srgbClr val="000000">
                      <a:alpha val="43137"/>
                    </a:srgbClr>
                  </a:outerShdw>
                </a:effectLst>
                <a:latin typeface="Calibri" pitchFamily="34" charset="0"/>
              </a:rPr>
              <a:t>.</a:t>
            </a:r>
          </a:p>
        </p:txBody>
      </p:sp>
      <p:sp>
        <p:nvSpPr>
          <p:cNvPr id="2" name="Rectangle 1"/>
          <p:cNvSpPr/>
          <p:nvPr/>
        </p:nvSpPr>
        <p:spPr>
          <a:xfrm>
            <a:off x="7040279" y="1696067"/>
            <a:ext cx="3560591" cy="58477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id-ID" sz="3200" b="1" spc="50" dirty="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rPr>
              <a:t>Pertemuan ke-1</a:t>
            </a:r>
            <a:r>
              <a:rPr lang="en-US" sz="3200" b="1" spc="50" dirty="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rPr>
              <a:t>3</a:t>
            </a:r>
          </a:p>
        </p:txBody>
      </p:sp>
    </p:spTree>
  </p:cSld>
  <p:clrMapOvr>
    <a:masterClrMapping/>
  </p:clrMapOvr>
  <p:transition spd="slow">
    <p:wheel spokes="3"/>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94;p15">
            <a:extLst>
              <a:ext uri="{FF2B5EF4-FFF2-40B4-BE49-F238E27FC236}">
                <a16:creationId xmlns:a16="http://schemas.microsoft.com/office/drawing/2014/main" id="{B7AFC31E-11AF-43BF-BA5D-A1745A86D5D3}"/>
              </a:ext>
            </a:extLst>
          </p:cNvPr>
          <p:cNvSpPr txBox="1"/>
          <p:nvPr/>
        </p:nvSpPr>
        <p:spPr>
          <a:xfrm>
            <a:off x="2158472" y="1020324"/>
            <a:ext cx="7242703" cy="664797"/>
          </a:xfrm>
          <a:prstGeom prst="rect">
            <a:avLst/>
          </a:prstGeom>
          <a:noFill/>
          <a:ln>
            <a:noFill/>
          </a:ln>
        </p:spPr>
        <p:txBody>
          <a:bodyPr spcFirstLastPara="1" wrap="square" lIns="0" tIns="0" rIns="0" bIns="0" anchor="t" anchorCtr="0">
            <a:spAutoFit/>
          </a:bodyPr>
          <a:lstStyle/>
          <a:p>
            <a:pPr lvl="0">
              <a:lnSpc>
                <a:spcPct val="108000"/>
              </a:lnSpc>
            </a:pPr>
            <a:r>
              <a:rPr lang="id-ID" sz="4000" dirty="0">
                <a:effectLst>
                  <a:outerShdw blurRad="38100" dist="38100" dir="2700000" algn="tl">
                    <a:srgbClr val="000000">
                      <a:alpha val="43137"/>
                    </a:srgbClr>
                  </a:outerShdw>
                </a:effectLst>
              </a:rPr>
              <a:t>Kepemimpinan (Leadership)</a:t>
            </a:r>
            <a:endParaRPr sz="4000" dirty="0">
              <a:effectLst>
                <a:outerShdw blurRad="38100" dist="38100" dir="2700000" algn="tl">
                  <a:srgbClr val="000000">
                    <a:alpha val="43137"/>
                  </a:srgbClr>
                </a:outerShdw>
              </a:effectLst>
            </a:endParaRPr>
          </a:p>
        </p:txBody>
      </p:sp>
      <p:sp>
        <p:nvSpPr>
          <p:cNvPr id="3" name="Google Shape;197;p15">
            <a:extLst>
              <a:ext uri="{FF2B5EF4-FFF2-40B4-BE49-F238E27FC236}">
                <a16:creationId xmlns:a16="http://schemas.microsoft.com/office/drawing/2014/main" id="{B2150503-4D5F-4804-BDAF-709BA3F9680C}"/>
              </a:ext>
            </a:extLst>
          </p:cNvPr>
          <p:cNvSpPr txBox="1"/>
          <p:nvPr/>
        </p:nvSpPr>
        <p:spPr>
          <a:xfrm>
            <a:off x="1781175" y="2409637"/>
            <a:ext cx="7525481" cy="2585323"/>
          </a:xfrm>
          <a:prstGeom prst="rect">
            <a:avLst/>
          </a:prstGeom>
          <a:noFill/>
          <a:ln>
            <a:noFill/>
          </a:ln>
        </p:spPr>
        <p:txBody>
          <a:bodyPr spcFirstLastPara="1" wrap="square" lIns="0" tIns="0" rIns="0" bIns="0" anchor="t" anchorCtr="0">
            <a:spAutoFit/>
          </a:bodyPr>
          <a:lstStyle/>
          <a:p>
            <a:r>
              <a:rPr lang="id-ID" sz="2400" b="1" dirty="0"/>
              <a:t>Definisi:</a:t>
            </a:r>
            <a:br>
              <a:rPr lang="id-ID" sz="2400" dirty="0"/>
            </a:br>
            <a:r>
              <a:rPr lang="id-ID" sz="2400" dirty="0"/>
              <a:t>Kepemimpinan adalah kemampuan seseorang untuk memengaruhi, mengarahkan, dan memotivasi individu atau kelompok untuk mencapai tujuan tertentu. Seorang pemimpin tidak hanya memberikan arahan, tetapi juga menjadi panutan, inspirasi, dan pendukung bagi timnya.</a:t>
            </a:r>
          </a:p>
        </p:txBody>
      </p:sp>
    </p:spTree>
    <p:extLst>
      <p:ext uri="{BB962C8B-B14F-4D97-AF65-F5344CB8AC3E}">
        <p14:creationId xmlns:p14="http://schemas.microsoft.com/office/powerpoint/2010/main" val="1728586977"/>
      </p:ext>
    </p:extLst>
  </p:cSld>
  <p:clrMapOvr>
    <a:masterClrMapping/>
  </p:clrMapOvr>
  <p:transition spd="slow">
    <p:wheel spokes="3"/>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94;p15">
            <a:extLst>
              <a:ext uri="{FF2B5EF4-FFF2-40B4-BE49-F238E27FC236}">
                <a16:creationId xmlns:a16="http://schemas.microsoft.com/office/drawing/2014/main" id="{BAF18115-D3A9-488A-9F93-C5B36C8D8A2A}"/>
              </a:ext>
            </a:extLst>
          </p:cNvPr>
          <p:cNvSpPr txBox="1"/>
          <p:nvPr/>
        </p:nvSpPr>
        <p:spPr>
          <a:xfrm>
            <a:off x="1758422" y="753624"/>
            <a:ext cx="7310132" cy="531812"/>
          </a:xfrm>
          <a:prstGeom prst="rect">
            <a:avLst/>
          </a:prstGeom>
          <a:noFill/>
          <a:ln>
            <a:noFill/>
          </a:ln>
        </p:spPr>
        <p:txBody>
          <a:bodyPr spcFirstLastPara="1" wrap="square" lIns="0" tIns="0" rIns="0" bIns="0" anchor="t" anchorCtr="0">
            <a:spAutoFit/>
          </a:bodyPr>
          <a:lstStyle/>
          <a:p>
            <a:pPr lvl="0">
              <a:lnSpc>
                <a:spcPct val="108000"/>
              </a:lnSpc>
            </a:pPr>
            <a:r>
              <a:rPr lang="id-ID" sz="3200" dirty="0">
                <a:effectLst>
                  <a:outerShdw blurRad="38100" dist="38100" dir="2700000" algn="tl">
                    <a:srgbClr val="000000">
                      <a:alpha val="43137"/>
                    </a:srgbClr>
                  </a:outerShdw>
                </a:effectLst>
              </a:rPr>
              <a:t>Elemen Penting dalam Kepemimpinan</a:t>
            </a:r>
            <a:endParaRPr sz="100" dirty="0">
              <a:effectLst>
                <a:outerShdw blurRad="38100" dist="38100" dir="2700000" algn="tl">
                  <a:srgbClr val="000000">
                    <a:alpha val="43137"/>
                  </a:srgbClr>
                </a:outerShdw>
              </a:effectLst>
            </a:endParaRPr>
          </a:p>
        </p:txBody>
      </p:sp>
      <p:sp>
        <p:nvSpPr>
          <p:cNvPr id="5" name="Google Shape;197;p15">
            <a:extLst>
              <a:ext uri="{FF2B5EF4-FFF2-40B4-BE49-F238E27FC236}">
                <a16:creationId xmlns:a16="http://schemas.microsoft.com/office/drawing/2014/main" id="{8CB4E704-EC25-44A7-B8C8-6947F22974A5}"/>
              </a:ext>
            </a:extLst>
          </p:cNvPr>
          <p:cNvSpPr txBox="1"/>
          <p:nvPr/>
        </p:nvSpPr>
        <p:spPr>
          <a:xfrm>
            <a:off x="1734046" y="2685644"/>
            <a:ext cx="7346942" cy="615553"/>
          </a:xfrm>
          <a:prstGeom prst="rect">
            <a:avLst/>
          </a:prstGeom>
          <a:noFill/>
          <a:ln>
            <a:noFill/>
          </a:ln>
        </p:spPr>
        <p:txBody>
          <a:bodyPr spcFirstLastPara="1" wrap="square" lIns="0" tIns="0" rIns="0" bIns="0" anchor="t" anchorCtr="0">
            <a:spAutoFit/>
          </a:bodyPr>
          <a:lstStyle/>
          <a:p>
            <a:pPr lvl="0"/>
            <a:r>
              <a:rPr lang="fi-FI" sz="2000" b="1" dirty="0">
                <a:solidFill>
                  <a:schemeClr val="bg1">
                    <a:lumMod val="10000"/>
                  </a:schemeClr>
                </a:solidFill>
              </a:rPr>
              <a:t>Komunikasi:</a:t>
            </a:r>
            <a:r>
              <a:rPr lang="fi-FI" sz="2000" dirty="0">
                <a:solidFill>
                  <a:schemeClr val="bg1">
                    <a:lumMod val="10000"/>
                  </a:schemeClr>
                </a:solidFill>
              </a:rPr>
              <a:t> Mampu menyampaikan visi, misi, dan arahan dengan jelas.</a:t>
            </a:r>
            <a:endParaRPr dirty="0">
              <a:solidFill>
                <a:schemeClr val="bg1">
                  <a:lumMod val="10000"/>
                </a:schemeClr>
              </a:solidFill>
            </a:endParaRPr>
          </a:p>
        </p:txBody>
      </p:sp>
      <p:sp>
        <p:nvSpPr>
          <p:cNvPr id="6" name="Google Shape;198;p15">
            <a:extLst>
              <a:ext uri="{FF2B5EF4-FFF2-40B4-BE49-F238E27FC236}">
                <a16:creationId xmlns:a16="http://schemas.microsoft.com/office/drawing/2014/main" id="{0B161490-EA75-431D-9F21-0737EBED07D4}"/>
              </a:ext>
            </a:extLst>
          </p:cNvPr>
          <p:cNvSpPr txBox="1"/>
          <p:nvPr/>
        </p:nvSpPr>
        <p:spPr>
          <a:xfrm>
            <a:off x="1730338" y="3535137"/>
            <a:ext cx="7973437" cy="307777"/>
          </a:xfrm>
          <a:prstGeom prst="rect">
            <a:avLst/>
          </a:prstGeom>
          <a:noFill/>
          <a:ln>
            <a:noFill/>
          </a:ln>
        </p:spPr>
        <p:txBody>
          <a:bodyPr spcFirstLastPara="1" wrap="square" lIns="0" tIns="0" rIns="0" bIns="0" anchor="t" anchorCtr="0">
            <a:spAutoFit/>
          </a:bodyPr>
          <a:lstStyle/>
          <a:p>
            <a:pPr lvl="0"/>
            <a:r>
              <a:rPr lang="id-ID" sz="2000" b="1" dirty="0">
                <a:solidFill>
                  <a:schemeClr val="bg1">
                    <a:lumMod val="10000"/>
                  </a:schemeClr>
                </a:solidFill>
              </a:rPr>
              <a:t>Integritas:</a:t>
            </a:r>
            <a:r>
              <a:rPr lang="id-ID" sz="2000" dirty="0">
                <a:solidFill>
                  <a:schemeClr val="bg1">
                    <a:lumMod val="10000"/>
                  </a:schemeClr>
                </a:solidFill>
              </a:rPr>
              <a:t> Memiliki nilai dan moral yang konsisten.</a:t>
            </a:r>
            <a:endParaRPr dirty="0">
              <a:solidFill>
                <a:schemeClr val="bg1">
                  <a:lumMod val="10000"/>
                </a:schemeClr>
              </a:solidFill>
            </a:endParaRPr>
          </a:p>
        </p:txBody>
      </p:sp>
      <p:sp>
        <p:nvSpPr>
          <p:cNvPr id="7" name="Google Shape;197;p15">
            <a:extLst>
              <a:ext uri="{FF2B5EF4-FFF2-40B4-BE49-F238E27FC236}">
                <a16:creationId xmlns:a16="http://schemas.microsoft.com/office/drawing/2014/main" id="{649A2953-0A71-41C2-B8E9-485E71CEBF97}"/>
              </a:ext>
            </a:extLst>
          </p:cNvPr>
          <p:cNvSpPr txBox="1"/>
          <p:nvPr/>
        </p:nvSpPr>
        <p:spPr>
          <a:xfrm>
            <a:off x="1753585" y="1960625"/>
            <a:ext cx="7531960" cy="615553"/>
          </a:xfrm>
          <a:prstGeom prst="rect">
            <a:avLst/>
          </a:prstGeom>
          <a:noFill/>
          <a:ln>
            <a:noFill/>
          </a:ln>
        </p:spPr>
        <p:txBody>
          <a:bodyPr spcFirstLastPara="1" wrap="square" lIns="0" tIns="0" rIns="0" bIns="0" anchor="t" anchorCtr="0">
            <a:spAutoFit/>
          </a:bodyPr>
          <a:lstStyle/>
          <a:p>
            <a:pPr lvl="0"/>
            <a:r>
              <a:rPr lang="id-ID" sz="2000" b="1" dirty="0">
                <a:solidFill>
                  <a:schemeClr val="bg1">
                    <a:lumMod val="10000"/>
                  </a:schemeClr>
                </a:solidFill>
              </a:rPr>
              <a:t>Pengaruh:</a:t>
            </a:r>
            <a:r>
              <a:rPr lang="id-ID" sz="2000" dirty="0">
                <a:solidFill>
                  <a:schemeClr val="bg1">
                    <a:lumMod val="10000"/>
                  </a:schemeClr>
                </a:solidFill>
              </a:rPr>
              <a:t> Kemampuan untuk membangun kepercayaan dan meyakinkan orang lain.</a:t>
            </a:r>
            <a:endParaRPr dirty="0">
              <a:solidFill>
                <a:schemeClr val="bg1">
                  <a:lumMod val="10000"/>
                </a:schemeClr>
              </a:solidFill>
            </a:endParaRPr>
          </a:p>
        </p:txBody>
      </p:sp>
      <p:sp>
        <p:nvSpPr>
          <p:cNvPr id="8" name="Google Shape;198;p15">
            <a:extLst>
              <a:ext uri="{FF2B5EF4-FFF2-40B4-BE49-F238E27FC236}">
                <a16:creationId xmlns:a16="http://schemas.microsoft.com/office/drawing/2014/main" id="{EFC61B61-DBFA-4A05-BDC3-4C031FFB720F}"/>
              </a:ext>
            </a:extLst>
          </p:cNvPr>
          <p:cNvSpPr txBox="1"/>
          <p:nvPr/>
        </p:nvSpPr>
        <p:spPr>
          <a:xfrm>
            <a:off x="1671929" y="4888382"/>
            <a:ext cx="7877192" cy="615553"/>
          </a:xfrm>
          <a:prstGeom prst="rect">
            <a:avLst/>
          </a:prstGeom>
          <a:noFill/>
          <a:ln>
            <a:noFill/>
          </a:ln>
        </p:spPr>
        <p:txBody>
          <a:bodyPr spcFirstLastPara="1" wrap="square" lIns="0" tIns="0" rIns="0" bIns="0" anchor="t" anchorCtr="0">
            <a:spAutoFit/>
          </a:bodyPr>
          <a:lstStyle/>
          <a:p>
            <a:r>
              <a:rPr lang="id-ID" sz="2000" b="1" dirty="0">
                <a:solidFill>
                  <a:schemeClr val="bg1">
                    <a:lumMod val="10000"/>
                  </a:schemeClr>
                </a:solidFill>
              </a:rPr>
              <a:t>Pengambilan Keputusan:</a:t>
            </a:r>
            <a:r>
              <a:rPr lang="id-ID" sz="2000" dirty="0">
                <a:solidFill>
                  <a:schemeClr val="bg1">
                    <a:lumMod val="10000"/>
                  </a:schemeClr>
                </a:solidFill>
              </a:rPr>
              <a:t> Mampu mengambil keputusan yang bijaksana dan tepat waktu.</a:t>
            </a:r>
          </a:p>
        </p:txBody>
      </p:sp>
      <p:sp>
        <p:nvSpPr>
          <p:cNvPr id="9" name="Google Shape;198;p15">
            <a:extLst>
              <a:ext uri="{FF2B5EF4-FFF2-40B4-BE49-F238E27FC236}">
                <a16:creationId xmlns:a16="http://schemas.microsoft.com/office/drawing/2014/main" id="{D2A3BAC3-2F35-4FED-B45C-80E328BE0BBE}"/>
              </a:ext>
            </a:extLst>
          </p:cNvPr>
          <p:cNvSpPr txBox="1"/>
          <p:nvPr/>
        </p:nvSpPr>
        <p:spPr>
          <a:xfrm>
            <a:off x="1671928" y="4057334"/>
            <a:ext cx="7487137" cy="615553"/>
          </a:xfrm>
          <a:prstGeom prst="rect">
            <a:avLst/>
          </a:prstGeom>
          <a:noFill/>
          <a:ln>
            <a:noFill/>
          </a:ln>
        </p:spPr>
        <p:txBody>
          <a:bodyPr spcFirstLastPara="1" wrap="square" lIns="0" tIns="0" rIns="0" bIns="0" anchor="t" anchorCtr="0">
            <a:spAutoFit/>
          </a:bodyPr>
          <a:lstStyle/>
          <a:p>
            <a:pPr lvl="0"/>
            <a:r>
              <a:rPr lang="id-ID" sz="2000" b="1" dirty="0">
                <a:solidFill>
                  <a:schemeClr val="bg1">
                    <a:lumMod val="10000"/>
                  </a:schemeClr>
                </a:solidFill>
              </a:rPr>
              <a:t>Empati:</a:t>
            </a:r>
            <a:r>
              <a:rPr lang="id-ID" sz="2000" dirty="0">
                <a:solidFill>
                  <a:schemeClr val="bg1">
                    <a:lumMod val="10000"/>
                  </a:schemeClr>
                </a:solidFill>
              </a:rPr>
              <a:t> Memahami kebutuhan, perasaan, dan perspektif anggota tim.</a:t>
            </a:r>
            <a:endParaRPr dirty="0">
              <a:solidFill>
                <a:schemeClr val="bg1">
                  <a:lumMod val="10000"/>
                </a:schemeClr>
              </a:solidFill>
            </a:endParaRPr>
          </a:p>
        </p:txBody>
      </p:sp>
    </p:spTree>
    <p:extLst>
      <p:ext uri="{BB962C8B-B14F-4D97-AF65-F5344CB8AC3E}">
        <p14:creationId xmlns:p14="http://schemas.microsoft.com/office/powerpoint/2010/main" val="91376894"/>
      </p:ext>
    </p:extLst>
  </p:cSld>
  <p:clrMapOvr>
    <a:masterClrMapping/>
  </p:clrMapOvr>
  <p:transition spd="slow">
    <p:wheel spokes="3"/>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94;p15">
            <a:extLst>
              <a:ext uri="{FF2B5EF4-FFF2-40B4-BE49-F238E27FC236}">
                <a16:creationId xmlns:a16="http://schemas.microsoft.com/office/drawing/2014/main" id="{0454FE63-D656-4FED-B81F-2FC23B42096D}"/>
              </a:ext>
            </a:extLst>
          </p:cNvPr>
          <p:cNvSpPr txBox="1"/>
          <p:nvPr/>
        </p:nvSpPr>
        <p:spPr>
          <a:xfrm>
            <a:off x="1707779" y="748527"/>
            <a:ext cx="7310132" cy="531812"/>
          </a:xfrm>
          <a:prstGeom prst="rect">
            <a:avLst/>
          </a:prstGeom>
          <a:noFill/>
          <a:ln>
            <a:noFill/>
          </a:ln>
        </p:spPr>
        <p:txBody>
          <a:bodyPr spcFirstLastPara="1" wrap="square" lIns="0" tIns="0" rIns="0" bIns="0" anchor="t" anchorCtr="0">
            <a:spAutoFit/>
          </a:bodyPr>
          <a:lstStyle/>
          <a:p>
            <a:pPr lvl="0">
              <a:lnSpc>
                <a:spcPct val="108000"/>
              </a:lnSpc>
            </a:pPr>
            <a:r>
              <a:rPr lang="id-ID" sz="3200" b="1" dirty="0"/>
              <a:t>Tipe-Tipe Kepemimpinan</a:t>
            </a:r>
            <a:endParaRPr sz="100" b="1" dirty="0"/>
          </a:p>
        </p:txBody>
      </p:sp>
      <p:sp>
        <p:nvSpPr>
          <p:cNvPr id="3" name="Google Shape;197;p15">
            <a:extLst>
              <a:ext uri="{FF2B5EF4-FFF2-40B4-BE49-F238E27FC236}">
                <a16:creationId xmlns:a16="http://schemas.microsoft.com/office/drawing/2014/main" id="{995B521D-BC4F-47D7-A398-37F2935A34F9}"/>
              </a:ext>
            </a:extLst>
          </p:cNvPr>
          <p:cNvSpPr txBox="1"/>
          <p:nvPr/>
        </p:nvSpPr>
        <p:spPr>
          <a:xfrm>
            <a:off x="1657846" y="2685644"/>
            <a:ext cx="7346942" cy="615553"/>
          </a:xfrm>
          <a:prstGeom prst="rect">
            <a:avLst/>
          </a:prstGeom>
          <a:noFill/>
          <a:ln>
            <a:noFill/>
          </a:ln>
        </p:spPr>
        <p:txBody>
          <a:bodyPr spcFirstLastPara="1" wrap="square" lIns="0" tIns="0" rIns="0" bIns="0" anchor="t" anchorCtr="0">
            <a:spAutoFit/>
          </a:bodyPr>
          <a:lstStyle/>
          <a:p>
            <a:pPr lvl="0"/>
            <a:r>
              <a:rPr lang="id-ID" sz="2000" b="1" dirty="0"/>
              <a:t>Kepemimpinan Demokratis:</a:t>
            </a:r>
            <a:r>
              <a:rPr lang="id-ID" sz="2000" dirty="0"/>
              <a:t> Pemimpin melibatkan tim dalam proses pengambilan keputusan.</a:t>
            </a:r>
            <a:endParaRPr dirty="0">
              <a:solidFill>
                <a:schemeClr val="bg1">
                  <a:lumMod val="10000"/>
                </a:schemeClr>
              </a:solidFill>
            </a:endParaRPr>
          </a:p>
        </p:txBody>
      </p:sp>
      <p:sp>
        <p:nvSpPr>
          <p:cNvPr id="4" name="Google Shape;198;p15">
            <a:extLst>
              <a:ext uri="{FF2B5EF4-FFF2-40B4-BE49-F238E27FC236}">
                <a16:creationId xmlns:a16="http://schemas.microsoft.com/office/drawing/2014/main" id="{64A86F56-196E-44A4-B765-3185804BE637}"/>
              </a:ext>
            </a:extLst>
          </p:cNvPr>
          <p:cNvSpPr txBox="1"/>
          <p:nvPr/>
        </p:nvSpPr>
        <p:spPr>
          <a:xfrm>
            <a:off x="1635994" y="3404938"/>
            <a:ext cx="7973437" cy="615553"/>
          </a:xfrm>
          <a:prstGeom prst="rect">
            <a:avLst/>
          </a:prstGeom>
          <a:noFill/>
          <a:ln>
            <a:noFill/>
          </a:ln>
        </p:spPr>
        <p:txBody>
          <a:bodyPr spcFirstLastPara="1" wrap="square" lIns="0" tIns="0" rIns="0" bIns="0" anchor="t" anchorCtr="0">
            <a:spAutoFit/>
          </a:bodyPr>
          <a:lstStyle/>
          <a:p>
            <a:pPr lvl="0"/>
            <a:r>
              <a:rPr lang="es-ES" sz="2000" b="1" dirty="0" err="1"/>
              <a:t>Kepemimpinan</a:t>
            </a:r>
            <a:r>
              <a:rPr lang="es-ES" sz="2000" b="1" dirty="0"/>
              <a:t> </a:t>
            </a:r>
            <a:r>
              <a:rPr lang="es-ES" sz="2000" b="1" dirty="0" err="1"/>
              <a:t>Transformasional</a:t>
            </a:r>
            <a:r>
              <a:rPr lang="es-ES" sz="2000" b="1" dirty="0"/>
              <a:t>:</a:t>
            </a:r>
            <a:r>
              <a:rPr lang="es-ES" sz="2000" dirty="0"/>
              <a:t> </a:t>
            </a:r>
            <a:r>
              <a:rPr lang="es-ES" sz="2000" dirty="0" err="1"/>
              <a:t>Pemimpin</a:t>
            </a:r>
            <a:r>
              <a:rPr lang="es-ES" sz="2000" dirty="0"/>
              <a:t> </a:t>
            </a:r>
            <a:r>
              <a:rPr lang="es-ES" sz="2000" dirty="0" err="1"/>
              <a:t>memotivasi</a:t>
            </a:r>
            <a:r>
              <a:rPr lang="es-ES" sz="2000" dirty="0"/>
              <a:t> dan </a:t>
            </a:r>
            <a:r>
              <a:rPr lang="es-ES" sz="2000" dirty="0" err="1"/>
              <a:t>menginspirasi</a:t>
            </a:r>
            <a:r>
              <a:rPr lang="es-ES" sz="2000" dirty="0"/>
              <a:t> </a:t>
            </a:r>
            <a:r>
              <a:rPr lang="es-ES" sz="2000" dirty="0" err="1"/>
              <a:t>untuk</a:t>
            </a:r>
            <a:r>
              <a:rPr lang="es-ES" sz="2000" dirty="0"/>
              <a:t> </a:t>
            </a:r>
            <a:r>
              <a:rPr lang="es-ES" sz="2000" dirty="0" err="1"/>
              <a:t>perubahan</a:t>
            </a:r>
            <a:r>
              <a:rPr lang="es-ES" sz="2000" dirty="0"/>
              <a:t> besar.</a:t>
            </a:r>
            <a:endParaRPr dirty="0">
              <a:solidFill>
                <a:schemeClr val="bg1">
                  <a:lumMod val="10000"/>
                </a:schemeClr>
              </a:solidFill>
            </a:endParaRPr>
          </a:p>
        </p:txBody>
      </p:sp>
      <p:sp>
        <p:nvSpPr>
          <p:cNvPr id="5" name="Google Shape;197;p15">
            <a:extLst>
              <a:ext uri="{FF2B5EF4-FFF2-40B4-BE49-F238E27FC236}">
                <a16:creationId xmlns:a16="http://schemas.microsoft.com/office/drawing/2014/main" id="{16160187-CFA2-4D61-B4F0-A2FE0ECC93C9}"/>
              </a:ext>
            </a:extLst>
          </p:cNvPr>
          <p:cNvSpPr txBox="1"/>
          <p:nvPr/>
        </p:nvSpPr>
        <p:spPr>
          <a:xfrm>
            <a:off x="1677385" y="1960625"/>
            <a:ext cx="7531960" cy="615553"/>
          </a:xfrm>
          <a:prstGeom prst="rect">
            <a:avLst/>
          </a:prstGeom>
          <a:noFill/>
          <a:ln>
            <a:noFill/>
          </a:ln>
        </p:spPr>
        <p:txBody>
          <a:bodyPr spcFirstLastPara="1" wrap="square" lIns="0" tIns="0" rIns="0" bIns="0" anchor="t" anchorCtr="0">
            <a:spAutoFit/>
          </a:bodyPr>
          <a:lstStyle/>
          <a:p>
            <a:pPr lvl="0"/>
            <a:r>
              <a:rPr lang="id-ID" sz="2000" b="1" dirty="0"/>
              <a:t>Kepemimpinan Otokratis:</a:t>
            </a:r>
            <a:r>
              <a:rPr lang="id-ID" sz="2000" dirty="0"/>
              <a:t> Pemimpin mengontrol penuh dan membuat keputusan tanpa melibatkan orang lain.</a:t>
            </a:r>
            <a:endParaRPr dirty="0">
              <a:solidFill>
                <a:schemeClr val="bg1">
                  <a:lumMod val="10000"/>
                </a:schemeClr>
              </a:solidFill>
            </a:endParaRPr>
          </a:p>
        </p:txBody>
      </p:sp>
      <p:sp>
        <p:nvSpPr>
          <p:cNvPr id="6" name="Google Shape;198;p15">
            <a:extLst>
              <a:ext uri="{FF2B5EF4-FFF2-40B4-BE49-F238E27FC236}">
                <a16:creationId xmlns:a16="http://schemas.microsoft.com/office/drawing/2014/main" id="{B8D110CE-061E-487F-A6A4-BF0918A6B7AE}"/>
              </a:ext>
            </a:extLst>
          </p:cNvPr>
          <p:cNvSpPr txBox="1"/>
          <p:nvPr/>
        </p:nvSpPr>
        <p:spPr>
          <a:xfrm>
            <a:off x="1595729" y="4888382"/>
            <a:ext cx="7877192" cy="615553"/>
          </a:xfrm>
          <a:prstGeom prst="rect">
            <a:avLst/>
          </a:prstGeom>
          <a:noFill/>
          <a:ln>
            <a:noFill/>
          </a:ln>
        </p:spPr>
        <p:txBody>
          <a:bodyPr spcFirstLastPara="1" wrap="square" lIns="0" tIns="0" rIns="0" bIns="0" anchor="t" anchorCtr="0">
            <a:spAutoFit/>
          </a:bodyPr>
          <a:lstStyle/>
          <a:p>
            <a:r>
              <a:rPr lang="id-ID" sz="2000" b="1" dirty="0"/>
              <a:t>Kepemimpinan Situasional:</a:t>
            </a:r>
            <a:r>
              <a:rPr lang="id-ID" sz="2000" dirty="0"/>
              <a:t> Pemimpin menyesuaikan gaya kepemimpinannya dengan kebutuhan situasi atau tim.</a:t>
            </a:r>
            <a:endParaRPr lang="id-ID" sz="2000" dirty="0">
              <a:solidFill>
                <a:schemeClr val="bg1">
                  <a:lumMod val="10000"/>
                </a:schemeClr>
              </a:solidFill>
            </a:endParaRPr>
          </a:p>
        </p:txBody>
      </p:sp>
      <p:sp>
        <p:nvSpPr>
          <p:cNvPr id="7" name="Google Shape;198;p15">
            <a:extLst>
              <a:ext uri="{FF2B5EF4-FFF2-40B4-BE49-F238E27FC236}">
                <a16:creationId xmlns:a16="http://schemas.microsoft.com/office/drawing/2014/main" id="{62A56F4E-6FE5-47A1-BCC4-CEEF8590ECDF}"/>
              </a:ext>
            </a:extLst>
          </p:cNvPr>
          <p:cNvSpPr txBox="1"/>
          <p:nvPr/>
        </p:nvSpPr>
        <p:spPr>
          <a:xfrm>
            <a:off x="1619277" y="4171047"/>
            <a:ext cx="7487137" cy="615553"/>
          </a:xfrm>
          <a:prstGeom prst="rect">
            <a:avLst/>
          </a:prstGeom>
          <a:noFill/>
          <a:ln>
            <a:noFill/>
          </a:ln>
        </p:spPr>
        <p:txBody>
          <a:bodyPr spcFirstLastPara="1" wrap="square" lIns="0" tIns="0" rIns="0" bIns="0" anchor="t" anchorCtr="0">
            <a:spAutoFit/>
          </a:bodyPr>
          <a:lstStyle/>
          <a:p>
            <a:pPr lvl="0"/>
            <a:r>
              <a:rPr lang="id-ID" sz="2000" b="1" dirty="0"/>
              <a:t>Kepemimpinan Laissez-Faire:</a:t>
            </a:r>
            <a:r>
              <a:rPr lang="id-ID" sz="2000" dirty="0"/>
              <a:t> Pemimpin memberikan kebebasan penuh kepada tim untuk bekerja secara mandiri.</a:t>
            </a:r>
            <a:endParaRPr dirty="0">
              <a:solidFill>
                <a:schemeClr val="bg1">
                  <a:lumMod val="10000"/>
                </a:schemeClr>
              </a:solidFill>
            </a:endParaRPr>
          </a:p>
        </p:txBody>
      </p:sp>
    </p:spTree>
    <p:extLst>
      <p:ext uri="{BB962C8B-B14F-4D97-AF65-F5344CB8AC3E}">
        <p14:creationId xmlns:p14="http://schemas.microsoft.com/office/powerpoint/2010/main" val="3461074041"/>
      </p:ext>
    </p:extLst>
  </p:cSld>
  <p:clrMapOvr>
    <a:masterClrMapping/>
  </p:clrMapOvr>
  <p:transition spd="slow">
    <p:wheel spokes="3"/>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94;p15">
            <a:extLst>
              <a:ext uri="{FF2B5EF4-FFF2-40B4-BE49-F238E27FC236}">
                <a16:creationId xmlns:a16="http://schemas.microsoft.com/office/drawing/2014/main" id="{A20B62D4-6A53-4E24-A6A8-F710A0B2D1F6}"/>
              </a:ext>
            </a:extLst>
          </p:cNvPr>
          <p:cNvSpPr txBox="1"/>
          <p:nvPr/>
        </p:nvSpPr>
        <p:spPr>
          <a:xfrm>
            <a:off x="1377422" y="1201299"/>
            <a:ext cx="5560469" cy="664797"/>
          </a:xfrm>
          <a:prstGeom prst="rect">
            <a:avLst/>
          </a:prstGeom>
          <a:noFill/>
          <a:ln>
            <a:noFill/>
          </a:ln>
        </p:spPr>
        <p:txBody>
          <a:bodyPr spcFirstLastPara="1" wrap="square" lIns="0" tIns="0" rIns="0" bIns="0" anchor="t" anchorCtr="0">
            <a:spAutoFit/>
          </a:bodyPr>
          <a:lstStyle/>
          <a:p>
            <a:pPr lvl="0">
              <a:lnSpc>
                <a:spcPct val="108000"/>
              </a:lnSpc>
            </a:pPr>
            <a:r>
              <a:rPr lang="id-ID" sz="4000" dirty="0">
                <a:effectLst>
                  <a:outerShdw blurRad="38100" dist="38100" dir="2700000" algn="tl">
                    <a:srgbClr val="000000">
                      <a:alpha val="43137"/>
                    </a:srgbClr>
                  </a:outerShdw>
                </a:effectLst>
              </a:rPr>
              <a:t>Fungsi Kepemimpinan</a:t>
            </a:r>
            <a:endParaRPr sz="300" dirty="0">
              <a:effectLst>
                <a:outerShdw blurRad="38100" dist="38100" dir="2700000" algn="tl">
                  <a:srgbClr val="000000">
                    <a:alpha val="43137"/>
                  </a:srgbClr>
                </a:outerShdw>
              </a:effectLst>
            </a:endParaRPr>
          </a:p>
        </p:txBody>
      </p:sp>
      <p:sp>
        <p:nvSpPr>
          <p:cNvPr id="5" name="Google Shape;198;p15">
            <a:extLst>
              <a:ext uri="{FF2B5EF4-FFF2-40B4-BE49-F238E27FC236}">
                <a16:creationId xmlns:a16="http://schemas.microsoft.com/office/drawing/2014/main" id="{CF83318C-E8A7-4BE9-8A05-0BD0A3128E62}"/>
              </a:ext>
            </a:extLst>
          </p:cNvPr>
          <p:cNvSpPr txBox="1"/>
          <p:nvPr/>
        </p:nvSpPr>
        <p:spPr>
          <a:xfrm>
            <a:off x="1269735" y="2586321"/>
            <a:ext cx="8842903" cy="2585323"/>
          </a:xfrm>
          <a:prstGeom prst="rect">
            <a:avLst/>
          </a:prstGeom>
          <a:noFill/>
          <a:ln>
            <a:noFill/>
          </a:ln>
        </p:spPr>
        <p:txBody>
          <a:bodyPr spcFirstLastPara="1" wrap="square" lIns="0" tIns="0" rIns="0" bIns="0" anchor="t" anchorCtr="0">
            <a:spAutoFit/>
          </a:bodyPr>
          <a:lstStyle/>
          <a:p>
            <a:pPr lvl="0" eaLnBrk="0" fontAlgn="base" hangingPunct="0">
              <a:spcBef>
                <a:spcPct val="0"/>
              </a:spcBef>
              <a:spcAft>
                <a:spcPct val="0"/>
              </a:spcAft>
              <a:buClrTx/>
              <a:buFontTx/>
              <a:buChar char="•"/>
            </a:pPr>
            <a:r>
              <a:rPr lang="id-ID" altLang="id-ID" sz="2400" b="1" dirty="0">
                <a:solidFill>
                  <a:schemeClr val="bg1">
                    <a:lumMod val="10000"/>
                  </a:schemeClr>
                </a:solidFill>
                <a:latin typeface="Arial" panose="020B0604020202020204" pitchFamily="34" charset="0"/>
              </a:rPr>
              <a:t>Perencana:</a:t>
            </a:r>
            <a:r>
              <a:rPr lang="id-ID" altLang="id-ID" sz="2400" dirty="0">
                <a:solidFill>
                  <a:schemeClr val="bg1">
                    <a:lumMod val="10000"/>
                  </a:schemeClr>
                </a:solidFill>
                <a:latin typeface="Arial" panose="020B0604020202020204" pitchFamily="34" charset="0"/>
              </a:rPr>
              <a:t> Pemimpin menyusun rencana kerja yang strategis.</a:t>
            </a:r>
          </a:p>
          <a:p>
            <a:pPr lvl="0" eaLnBrk="0" fontAlgn="base" hangingPunct="0">
              <a:spcBef>
                <a:spcPct val="0"/>
              </a:spcBef>
              <a:spcAft>
                <a:spcPct val="0"/>
              </a:spcAft>
              <a:buClrTx/>
              <a:buFontTx/>
              <a:buChar char="•"/>
            </a:pPr>
            <a:r>
              <a:rPr lang="id-ID" altLang="id-ID" sz="2400" b="1" dirty="0">
                <a:solidFill>
                  <a:schemeClr val="bg1">
                    <a:lumMod val="10000"/>
                  </a:schemeClr>
                </a:solidFill>
                <a:latin typeface="Arial" panose="020B0604020202020204" pitchFamily="34" charset="0"/>
              </a:rPr>
              <a:t>Pengorganisasi:</a:t>
            </a:r>
            <a:r>
              <a:rPr lang="id-ID" altLang="id-ID" sz="2400" dirty="0">
                <a:solidFill>
                  <a:schemeClr val="bg1">
                    <a:lumMod val="10000"/>
                  </a:schemeClr>
                </a:solidFill>
                <a:latin typeface="Arial" panose="020B0604020202020204" pitchFamily="34" charset="0"/>
              </a:rPr>
              <a:t> Memastikan setiap tugas dibagi dengan baik sesuai kemampuan anggota tim.</a:t>
            </a:r>
          </a:p>
          <a:p>
            <a:pPr lvl="0" eaLnBrk="0" fontAlgn="base" hangingPunct="0">
              <a:spcBef>
                <a:spcPct val="0"/>
              </a:spcBef>
              <a:spcAft>
                <a:spcPct val="0"/>
              </a:spcAft>
              <a:buClrTx/>
              <a:buFontTx/>
              <a:buChar char="•"/>
            </a:pPr>
            <a:r>
              <a:rPr lang="id-ID" altLang="id-ID" sz="2400" b="1" dirty="0">
                <a:solidFill>
                  <a:schemeClr val="bg1">
                    <a:lumMod val="10000"/>
                  </a:schemeClr>
                </a:solidFill>
                <a:latin typeface="Arial" panose="020B0604020202020204" pitchFamily="34" charset="0"/>
              </a:rPr>
              <a:t>Pengarah:</a:t>
            </a:r>
            <a:r>
              <a:rPr lang="id-ID" altLang="id-ID" sz="2400" dirty="0">
                <a:solidFill>
                  <a:schemeClr val="bg1">
                    <a:lumMod val="10000"/>
                  </a:schemeClr>
                </a:solidFill>
                <a:latin typeface="Arial" panose="020B0604020202020204" pitchFamily="34" charset="0"/>
              </a:rPr>
              <a:t> Memberikan panduan dan motivasi agar tujuan tercapai.</a:t>
            </a:r>
          </a:p>
          <a:p>
            <a:pPr lvl="0" eaLnBrk="0" fontAlgn="base" hangingPunct="0">
              <a:spcBef>
                <a:spcPct val="0"/>
              </a:spcBef>
              <a:spcAft>
                <a:spcPct val="0"/>
              </a:spcAft>
              <a:buClrTx/>
              <a:buFontTx/>
              <a:buChar char="•"/>
            </a:pPr>
            <a:r>
              <a:rPr lang="id-ID" altLang="id-ID" sz="2400" b="1" dirty="0">
                <a:solidFill>
                  <a:schemeClr val="bg1">
                    <a:lumMod val="10000"/>
                  </a:schemeClr>
                </a:solidFill>
                <a:latin typeface="Arial" panose="020B0604020202020204" pitchFamily="34" charset="0"/>
              </a:rPr>
              <a:t>Pengawas:</a:t>
            </a:r>
            <a:r>
              <a:rPr lang="id-ID" altLang="id-ID" sz="2400" dirty="0">
                <a:solidFill>
                  <a:schemeClr val="bg1">
                    <a:lumMod val="10000"/>
                  </a:schemeClr>
                </a:solidFill>
                <a:latin typeface="Arial" panose="020B0604020202020204" pitchFamily="34" charset="0"/>
              </a:rPr>
              <a:t> Memantau dan mengevaluasi kinerja tim untuk memastikan pencapaian tujuan. </a:t>
            </a:r>
          </a:p>
        </p:txBody>
      </p:sp>
    </p:spTree>
    <p:extLst>
      <p:ext uri="{BB962C8B-B14F-4D97-AF65-F5344CB8AC3E}">
        <p14:creationId xmlns:p14="http://schemas.microsoft.com/office/powerpoint/2010/main" val="2884350973"/>
      </p:ext>
    </p:extLst>
  </p:cSld>
  <p:clrMapOvr>
    <a:masterClrMapping/>
  </p:clrMapOvr>
  <p:transition spd="slow">
    <p:wheel spokes="3"/>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449;p27">
            <a:extLst>
              <a:ext uri="{FF2B5EF4-FFF2-40B4-BE49-F238E27FC236}">
                <a16:creationId xmlns:a16="http://schemas.microsoft.com/office/drawing/2014/main" id="{BBFEF93B-8EE2-4AE8-AB24-2CC0891CB0D4}"/>
              </a:ext>
            </a:extLst>
          </p:cNvPr>
          <p:cNvSpPr txBox="1"/>
          <p:nvPr/>
        </p:nvSpPr>
        <p:spPr>
          <a:xfrm>
            <a:off x="1819274" y="1101651"/>
            <a:ext cx="6612591" cy="531812"/>
          </a:xfrm>
          <a:prstGeom prst="rect">
            <a:avLst/>
          </a:prstGeom>
          <a:noFill/>
          <a:ln>
            <a:noFill/>
          </a:ln>
        </p:spPr>
        <p:txBody>
          <a:bodyPr spcFirstLastPara="1" wrap="square" lIns="0" tIns="0" rIns="0" bIns="0" anchor="t" anchorCtr="0">
            <a:spAutoFit/>
          </a:bodyPr>
          <a:lstStyle/>
          <a:p>
            <a:pPr lvl="0">
              <a:lnSpc>
                <a:spcPct val="107995"/>
              </a:lnSpc>
            </a:pPr>
            <a:r>
              <a:rPr lang="id-ID" sz="3200" dirty="0">
                <a:effectLst>
                  <a:outerShdw blurRad="38100" dist="38100" dir="2700000" algn="tl">
                    <a:srgbClr val="000000">
                      <a:alpha val="43137"/>
                    </a:srgbClr>
                  </a:outerShdw>
                </a:effectLst>
              </a:rPr>
              <a:t>Karakteristik Pemimpin yang Efektif</a:t>
            </a:r>
            <a:r>
              <a:rPr lang="en" sz="3200" i="0" u="none" strike="noStrike" cap="none" dirty="0">
                <a:solidFill>
                  <a:srgbClr val="28798E"/>
                </a:solidFill>
                <a:effectLst>
                  <a:outerShdw blurRad="38100" dist="38100" dir="2700000" algn="tl">
                    <a:srgbClr val="000000">
                      <a:alpha val="43137"/>
                    </a:srgbClr>
                  </a:outerShdw>
                </a:effectLst>
                <a:latin typeface="Cinzel Decorative"/>
                <a:ea typeface="Cinzel Decorative"/>
                <a:cs typeface="Cinzel Decorative"/>
                <a:sym typeface="Cinzel Decorative"/>
              </a:rPr>
              <a:t> </a:t>
            </a:r>
            <a:endParaRPr sz="100" dirty="0">
              <a:effectLst>
                <a:outerShdw blurRad="38100" dist="38100" dir="2700000" algn="tl">
                  <a:srgbClr val="000000">
                    <a:alpha val="43137"/>
                  </a:srgbClr>
                </a:outerShdw>
              </a:effectLst>
            </a:endParaRPr>
          </a:p>
        </p:txBody>
      </p:sp>
      <p:sp>
        <p:nvSpPr>
          <p:cNvPr id="5" name="Google Shape;450;p27">
            <a:extLst>
              <a:ext uri="{FF2B5EF4-FFF2-40B4-BE49-F238E27FC236}">
                <a16:creationId xmlns:a16="http://schemas.microsoft.com/office/drawing/2014/main" id="{52D73BA8-B6E5-4D04-B8E8-9AAC757D942C}"/>
              </a:ext>
            </a:extLst>
          </p:cNvPr>
          <p:cNvSpPr txBox="1"/>
          <p:nvPr/>
        </p:nvSpPr>
        <p:spPr>
          <a:xfrm>
            <a:off x="1694888" y="2226329"/>
            <a:ext cx="8095130" cy="2954655"/>
          </a:xfrm>
          <a:prstGeom prst="rect">
            <a:avLst/>
          </a:prstGeom>
          <a:noFill/>
          <a:ln>
            <a:noFill/>
          </a:ln>
        </p:spPr>
        <p:txBody>
          <a:bodyPr spcFirstLastPara="1" wrap="square" lIns="0" tIns="0" rIns="0" bIns="0" anchor="t" anchorCtr="0">
            <a:spAutoFit/>
          </a:bodyPr>
          <a:lstStyle/>
          <a:p>
            <a:r>
              <a:rPr lang="id-ID" sz="2400" b="1" dirty="0">
                <a:solidFill>
                  <a:schemeClr val="bg1">
                    <a:lumMod val="10000"/>
                  </a:schemeClr>
                </a:solidFill>
              </a:rPr>
              <a:t>Visioner:</a:t>
            </a:r>
            <a:r>
              <a:rPr lang="id-ID" sz="2400" dirty="0">
                <a:solidFill>
                  <a:schemeClr val="bg1">
                    <a:lumMod val="10000"/>
                  </a:schemeClr>
                </a:solidFill>
              </a:rPr>
              <a:t> Memiliki tujuan jangka panjang yang jelas.</a:t>
            </a:r>
          </a:p>
          <a:p>
            <a:r>
              <a:rPr lang="id-ID" sz="2400" b="1" dirty="0">
                <a:solidFill>
                  <a:schemeClr val="bg1">
                    <a:lumMod val="10000"/>
                  </a:schemeClr>
                </a:solidFill>
              </a:rPr>
              <a:t>Komitmen Tinggi:</a:t>
            </a:r>
            <a:r>
              <a:rPr lang="id-ID" sz="2400" dirty="0">
                <a:solidFill>
                  <a:schemeClr val="bg1">
                    <a:lumMod val="10000"/>
                  </a:schemeClr>
                </a:solidFill>
              </a:rPr>
              <a:t> Selalu berkomitmen untuk mencapai visi bersama.</a:t>
            </a:r>
          </a:p>
          <a:p>
            <a:r>
              <a:rPr lang="id-ID" sz="2400" b="1" dirty="0">
                <a:solidFill>
                  <a:schemeClr val="bg1">
                    <a:lumMod val="10000"/>
                  </a:schemeClr>
                </a:solidFill>
              </a:rPr>
              <a:t>Adaptif:</a:t>
            </a:r>
            <a:r>
              <a:rPr lang="id-ID" sz="2400" dirty="0">
                <a:solidFill>
                  <a:schemeClr val="bg1">
                    <a:lumMod val="10000"/>
                  </a:schemeClr>
                </a:solidFill>
              </a:rPr>
              <a:t> Fleksibel dalam menghadapi perubahan situasi.</a:t>
            </a:r>
          </a:p>
          <a:p>
            <a:r>
              <a:rPr lang="id-ID" sz="2400" b="1" dirty="0">
                <a:solidFill>
                  <a:schemeClr val="bg1">
                    <a:lumMod val="10000"/>
                  </a:schemeClr>
                </a:solidFill>
              </a:rPr>
              <a:t>Inspiratif:</a:t>
            </a:r>
            <a:r>
              <a:rPr lang="id-ID" sz="2400" dirty="0">
                <a:solidFill>
                  <a:schemeClr val="bg1">
                    <a:lumMod val="10000"/>
                  </a:schemeClr>
                </a:solidFill>
              </a:rPr>
              <a:t> Mampu menggerakkan orang lain untuk berkontribusi lebih.</a:t>
            </a:r>
          </a:p>
          <a:p>
            <a:r>
              <a:rPr lang="id-ID" sz="2400" b="1" dirty="0">
                <a:solidFill>
                  <a:schemeClr val="bg1">
                    <a:lumMod val="10000"/>
                  </a:schemeClr>
                </a:solidFill>
              </a:rPr>
              <a:t>Keberanian:</a:t>
            </a:r>
            <a:r>
              <a:rPr lang="id-ID" sz="2400" dirty="0">
                <a:solidFill>
                  <a:schemeClr val="bg1">
                    <a:lumMod val="10000"/>
                  </a:schemeClr>
                </a:solidFill>
              </a:rPr>
              <a:t> Berani mengambil risiko dan bertanggung jawab atas keputusan.</a:t>
            </a:r>
          </a:p>
        </p:txBody>
      </p:sp>
    </p:spTree>
    <p:extLst>
      <p:ext uri="{BB962C8B-B14F-4D97-AF65-F5344CB8AC3E}">
        <p14:creationId xmlns:p14="http://schemas.microsoft.com/office/powerpoint/2010/main" val="3666653114"/>
      </p:ext>
    </p:extLst>
  </p:cSld>
  <p:clrMapOvr>
    <a:masterClrMapping/>
  </p:clrMapOvr>
  <p:transition spd="slow">
    <p:wheel spokes="3"/>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449;p27">
            <a:extLst>
              <a:ext uri="{FF2B5EF4-FFF2-40B4-BE49-F238E27FC236}">
                <a16:creationId xmlns:a16="http://schemas.microsoft.com/office/drawing/2014/main" id="{7365A5B3-6407-4811-9F09-01F1DE95AC06}"/>
              </a:ext>
            </a:extLst>
          </p:cNvPr>
          <p:cNvSpPr txBox="1"/>
          <p:nvPr/>
        </p:nvSpPr>
        <p:spPr>
          <a:xfrm>
            <a:off x="2046754" y="788307"/>
            <a:ext cx="8098492" cy="531812"/>
          </a:xfrm>
          <a:prstGeom prst="rect">
            <a:avLst/>
          </a:prstGeom>
          <a:noFill/>
          <a:ln>
            <a:noFill/>
          </a:ln>
        </p:spPr>
        <p:txBody>
          <a:bodyPr spcFirstLastPara="1" wrap="square" lIns="0" tIns="0" rIns="0" bIns="0" anchor="t" anchorCtr="0">
            <a:spAutoFit/>
          </a:bodyPr>
          <a:lstStyle/>
          <a:p>
            <a:pPr lvl="0">
              <a:lnSpc>
                <a:spcPct val="107995"/>
              </a:lnSpc>
            </a:pPr>
            <a:r>
              <a:rPr lang="id-ID" sz="3200" dirty="0">
                <a:effectLst>
                  <a:outerShdw blurRad="38100" dist="38100" dir="2700000" algn="tl">
                    <a:srgbClr val="000000">
                      <a:alpha val="43137"/>
                    </a:srgbClr>
                  </a:outerShdw>
                </a:effectLst>
              </a:rPr>
              <a:t>Aplikasi Kepemimpinan dalam Kehidupan</a:t>
            </a:r>
            <a:endParaRPr sz="100" dirty="0">
              <a:effectLst>
                <a:outerShdw blurRad="38100" dist="38100" dir="2700000" algn="tl">
                  <a:srgbClr val="000000">
                    <a:alpha val="43137"/>
                  </a:srgbClr>
                </a:outerShdw>
              </a:effectLst>
            </a:endParaRPr>
          </a:p>
        </p:txBody>
      </p:sp>
      <p:sp>
        <p:nvSpPr>
          <p:cNvPr id="5" name="Google Shape;450;p27">
            <a:extLst>
              <a:ext uri="{FF2B5EF4-FFF2-40B4-BE49-F238E27FC236}">
                <a16:creationId xmlns:a16="http://schemas.microsoft.com/office/drawing/2014/main" id="{09C7281E-31BD-4667-B90F-B6F125C1B0B0}"/>
              </a:ext>
            </a:extLst>
          </p:cNvPr>
          <p:cNvSpPr txBox="1"/>
          <p:nvPr/>
        </p:nvSpPr>
        <p:spPr>
          <a:xfrm>
            <a:off x="1115543" y="1844562"/>
            <a:ext cx="10143007" cy="3693319"/>
          </a:xfrm>
          <a:prstGeom prst="rect">
            <a:avLst/>
          </a:prstGeom>
          <a:noFill/>
          <a:ln>
            <a:noFill/>
          </a:ln>
        </p:spPr>
        <p:txBody>
          <a:bodyPr spcFirstLastPara="1" wrap="square" lIns="0" tIns="0" rIns="0" bIns="0" anchor="t" anchorCtr="0">
            <a:spAutoFit/>
          </a:bodyPr>
          <a:lstStyle/>
          <a:p>
            <a:r>
              <a:rPr lang="id-ID" sz="2000" b="1" dirty="0"/>
              <a:t>1. Dalam Organisasi Mahasiswa</a:t>
            </a:r>
          </a:p>
          <a:p>
            <a:r>
              <a:rPr lang="id-ID" sz="2000" b="1" dirty="0"/>
              <a:t>Contoh:</a:t>
            </a:r>
            <a:r>
              <a:rPr lang="id-ID" sz="2000" dirty="0"/>
              <a:t> Ketua organisasi memimpin rapat, mengarahkan anggota, dan memastikan kegiatan berjalan lancar.</a:t>
            </a:r>
          </a:p>
          <a:p>
            <a:r>
              <a:rPr lang="id-ID" sz="2000" b="1" dirty="0"/>
              <a:t>2. Dalam Dunia Kerja</a:t>
            </a:r>
          </a:p>
          <a:p>
            <a:r>
              <a:rPr lang="id-ID" sz="2000" b="1" dirty="0"/>
              <a:t>Contoh:</a:t>
            </a:r>
            <a:r>
              <a:rPr lang="id-ID" sz="2000" dirty="0"/>
              <a:t> Seorang manajer memotivasi timnya untuk mencapai target penjualan dengan memberikan arahan yang jelas dan dukungan moral.</a:t>
            </a:r>
          </a:p>
          <a:p>
            <a:r>
              <a:rPr lang="id-ID" sz="2000" b="1" dirty="0"/>
              <a:t>3. Dalam Kehidupan Pribadi</a:t>
            </a:r>
          </a:p>
          <a:p>
            <a:r>
              <a:rPr lang="id-ID" sz="2000" b="1" dirty="0"/>
              <a:t>Contoh:</a:t>
            </a:r>
            <a:r>
              <a:rPr lang="id-ID" sz="2000" dirty="0"/>
              <a:t> Seorang anggota keluarga mengambil peran sebagai pemimpin dalam merencanakan acara keluarga, seperti pernikahan atau reuni.</a:t>
            </a:r>
          </a:p>
          <a:p>
            <a:r>
              <a:rPr lang="id-ID" sz="2000" b="1" dirty="0"/>
              <a:t>4. Dalam Komunitas Sosial</a:t>
            </a:r>
          </a:p>
          <a:p>
            <a:r>
              <a:rPr lang="id-ID" sz="2000" b="1" dirty="0"/>
              <a:t>Contoh:</a:t>
            </a:r>
            <a:r>
              <a:rPr lang="id-ID" sz="2000" dirty="0"/>
              <a:t> Pemimpin komunitas menggerakkan anggota untuk melakukan kegiatan sosial, seperti membantu korban bencana atau membersihkan lingkungan.</a:t>
            </a:r>
          </a:p>
        </p:txBody>
      </p:sp>
    </p:spTree>
    <p:extLst>
      <p:ext uri="{BB962C8B-B14F-4D97-AF65-F5344CB8AC3E}">
        <p14:creationId xmlns:p14="http://schemas.microsoft.com/office/powerpoint/2010/main" val="2712609677"/>
      </p:ext>
    </p:extLst>
  </p:cSld>
  <p:clrMapOvr>
    <a:masterClrMapping/>
  </p:clrMapOvr>
  <p:transition spd="slow">
    <p:wheel spokes="3"/>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C7953B1-B53F-4A07-A274-559BEA55388B}"/>
              </a:ext>
            </a:extLst>
          </p:cNvPr>
          <p:cNvSpPr txBox="1"/>
          <p:nvPr/>
        </p:nvSpPr>
        <p:spPr>
          <a:xfrm>
            <a:off x="3286125" y="2381250"/>
            <a:ext cx="4993675" cy="923330"/>
          </a:xfrm>
          <a:prstGeom prst="rect">
            <a:avLst/>
          </a:prstGeom>
          <a:noFill/>
        </p:spPr>
        <p:txBody>
          <a:bodyPr wrap="none" rtlCol="0">
            <a:spAutoFit/>
          </a:bodyPr>
          <a:lstStyle/>
          <a:p>
            <a:r>
              <a:rPr lang="en-US" sz="5400" b="1" dirty="0">
                <a:solidFill>
                  <a:schemeClr val="tx2">
                    <a:lumMod val="40000"/>
                    <a:lumOff val="60000"/>
                  </a:schemeClr>
                </a:solidFill>
                <a:effectLst>
                  <a:outerShdw blurRad="38100" dist="38100" dir="2700000" algn="tl">
                    <a:srgbClr val="000000">
                      <a:alpha val="43137"/>
                    </a:srgbClr>
                  </a:outerShdw>
                </a:effectLst>
              </a:rPr>
              <a:t>TERIMAKASIH</a:t>
            </a:r>
            <a:endParaRPr lang="en-ID" sz="5400" b="1" dirty="0">
              <a:solidFill>
                <a:schemeClr val="tx2">
                  <a:lumMod val="40000"/>
                  <a:lumOff val="6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99553384"/>
      </p:ext>
    </p:extLst>
  </p:cSld>
  <p:clrMapOvr>
    <a:masterClrMapping/>
  </p:clrMapOvr>
  <p:transition spd="slow">
    <p:wheel spokes="3"/>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009CFB0-1532-4415-92D7-1C88A0BD0584}"/>
              </a:ext>
            </a:extLst>
          </p:cNvPr>
          <p:cNvSpPr txBox="1"/>
          <p:nvPr/>
        </p:nvSpPr>
        <p:spPr>
          <a:xfrm>
            <a:off x="790575" y="2285992"/>
            <a:ext cx="10563225" cy="2308324"/>
          </a:xfrm>
          <a:prstGeom prst="rect">
            <a:avLst/>
          </a:prstGeom>
          <a:noFill/>
        </p:spPr>
        <p:txBody>
          <a:bodyPr wrap="square" rtlCol="0">
            <a:spAutoFit/>
          </a:bodyPr>
          <a:lstStyle/>
          <a:p>
            <a:r>
              <a:rPr lang="en-US" sz="6000" b="1" dirty="0">
                <a:solidFill>
                  <a:srgbClr val="00B0F0"/>
                </a:solidFill>
                <a:effectLst>
                  <a:outerShdw blurRad="38100" dist="38100" dir="2700000" algn="tl">
                    <a:srgbClr val="000000">
                      <a:alpha val="43137"/>
                    </a:srgbClr>
                  </a:outerShdw>
                </a:effectLst>
                <a:latin typeface="Calibri" pitchFamily="34" charset="0"/>
              </a:rPr>
              <a:t>KERJASAMA DAN KEPEMIMPINAN</a:t>
            </a:r>
          </a:p>
          <a:p>
            <a:endParaRPr lang="en-US" sz="2400" b="1" dirty="0">
              <a:solidFill>
                <a:srgbClr val="00B0F0"/>
              </a:solidFill>
              <a:effectLst>
                <a:outerShdw blurRad="38100" dist="38100" dir="2700000" algn="tl">
                  <a:srgbClr val="000000">
                    <a:alpha val="43137"/>
                  </a:srgbClr>
                </a:outerShdw>
              </a:effectLst>
              <a:latin typeface="Calibri" pitchFamily="34" charset="0"/>
            </a:endParaRPr>
          </a:p>
        </p:txBody>
      </p:sp>
    </p:spTree>
    <p:extLst>
      <p:ext uri="{BB962C8B-B14F-4D97-AF65-F5344CB8AC3E}">
        <p14:creationId xmlns:p14="http://schemas.microsoft.com/office/powerpoint/2010/main" val="2598293001"/>
      </p:ext>
    </p:extLst>
  </p:cSld>
  <p:clrMapOvr>
    <a:masterClrMapping/>
  </p:clrMapOvr>
  <p:transition spd="slow">
    <p:wheel spokes="3"/>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Google Shape;132;p12">
            <a:extLst>
              <a:ext uri="{FF2B5EF4-FFF2-40B4-BE49-F238E27FC236}">
                <a16:creationId xmlns:a16="http://schemas.microsoft.com/office/drawing/2014/main" id="{8FC16783-7441-4D68-806C-DAE2D8863FF4}"/>
              </a:ext>
            </a:extLst>
          </p:cNvPr>
          <p:cNvSpPr txBox="1"/>
          <p:nvPr/>
        </p:nvSpPr>
        <p:spPr>
          <a:xfrm>
            <a:off x="3448049" y="2257781"/>
            <a:ext cx="4514851" cy="2908489"/>
          </a:xfrm>
          <a:prstGeom prst="rect">
            <a:avLst/>
          </a:prstGeom>
          <a:noFill/>
          <a:ln>
            <a:noFill/>
          </a:ln>
        </p:spPr>
        <p:txBody>
          <a:bodyPr spcFirstLastPara="1" wrap="square" lIns="0" tIns="0" rIns="0" bIns="0" anchor="t" anchorCtr="0">
            <a:spAutoFit/>
          </a:bodyPr>
          <a:lstStyle/>
          <a:p>
            <a:pPr lvl="1" algn="ctr">
              <a:lnSpc>
                <a:spcPct val="150025"/>
              </a:lnSpc>
            </a:pPr>
            <a:r>
              <a:rPr lang="id-ID" sz="1800" b="1" dirty="0"/>
              <a:t>Kerjasama adalah proses bekerja bersama antara dua atau lebih individu, kelompok, atau organisasi untuk mencapai tujuan bersama dengan memanfaatkan keahlian, sumber daya, dan waktu secara efektif.</a:t>
            </a:r>
            <a:endParaRPr sz="1200" b="1" dirty="0"/>
          </a:p>
        </p:txBody>
      </p:sp>
      <p:sp>
        <p:nvSpPr>
          <p:cNvPr id="12" name="Google Shape;131;p12">
            <a:extLst>
              <a:ext uri="{FF2B5EF4-FFF2-40B4-BE49-F238E27FC236}">
                <a16:creationId xmlns:a16="http://schemas.microsoft.com/office/drawing/2014/main" id="{A9145471-CD32-4B9E-B8B2-EC0D2F86FE40}"/>
              </a:ext>
            </a:extLst>
          </p:cNvPr>
          <p:cNvSpPr txBox="1"/>
          <p:nvPr/>
        </p:nvSpPr>
        <p:spPr>
          <a:xfrm>
            <a:off x="3844197" y="1037663"/>
            <a:ext cx="3814762" cy="664797"/>
          </a:xfrm>
          <a:prstGeom prst="rect">
            <a:avLst/>
          </a:prstGeom>
          <a:noFill/>
          <a:ln>
            <a:noFill/>
          </a:ln>
        </p:spPr>
        <p:txBody>
          <a:bodyPr spcFirstLastPara="1" wrap="square" lIns="0" tIns="0" rIns="0" bIns="0" anchor="t" anchorCtr="0">
            <a:spAutoFit/>
          </a:bodyPr>
          <a:lstStyle/>
          <a:p>
            <a:pPr marL="0" marR="0" lvl="0" indent="0" algn="ctr" rtl="0">
              <a:lnSpc>
                <a:spcPct val="108000"/>
              </a:lnSpc>
              <a:spcBef>
                <a:spcPts val="0"/>
              </a:spcBef>
              <a:spcAft>
                <a:spcPts val="0"/>
              </a:spcAft>
              <a:buNone/>
            </a:pPr>
            <a:r>
              <a:rPr lang="en-ID" sz="4000" b="1" i="0" u="none" strike="noStrike" cap="none" dirty="0">
                <a:solidFill>
                  <a:srgbClr val="0070C0"/>
                </a:solidFill>
                <a:effectLst>
                  <a:outerShdw blurRad="38100" dist="38100" dir="2700000" algn="tl">
                    <a:srgbClr val="000000">
                      <a:alpha val="43137"/>
                    </a:srgbClr>
                  </a:outerShdw>
                </a:effectLst>
                <a:latin typeface="Cinzel Decorative"/>
                <a:ea typeface="Cinzel Decorative"/>
                <a:cs typeface="Cinzel Decorative"/>
                <a:sym typeface="Cinzel Decorative"/>
              </a:rPr>
              <a:t>K</a:t>
            </a:r>
            <a:r>
              <a:rPr lang="id-ID" sz="4000" b="1" i="0" u="none" strike="noStrike" cap="none" dirty="0">
                <a:solidFill>
                  <a:srgbClr val="0070C0"/>
                </a:solidFill>
                <a:effectLst>
                  <a:outerShdw blurRad="38100" dist="38100" dir="2700000" algn="tl">
                    <a:srgbClr val="000000">
                      <a:alpha val="43137"/>
                    </a:srgbClr>
                  </a:outerShdw>
                </a:effectLst>
                <a:latin typeface="Cinzel Decorative"/>
                <a:ea typeface="Cinzel Decorative"/>
                <a:cs typeface="Cinzel Decorative"/>
                <a:sym typeface="Cinzel Decorative"/>
              </a:rPr>
              <a:t>erjasama</a:t>
            </a:r>
            <a:endParaRPr sz="300" b="1" dirty="0">
              <a:solidFill>
                <a:srgbClr val="0070C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58145414"/>
      </p:ext>
    </p:extLst>
  </p:cSld>
  <p:clrMapOvr>
    <a:masterClrMapping/>
  </p:clrMapOvr>
  <p:transition spd="slow">
    <p:wheel spokes="3"/>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32;p12">
            <a:extLst>
              <a:ext uri="{FF2B5EF4-FFF2-40B4-BE49-F238E27FC236}">
                <a16:creationId xmlns:a16="http://schemas.microsoft.com/office/drawing/2014/main" id="{6CF4A0E1-B5AE-4EC3-BF65-93912200DB2B}"/>
              </a:ext>
            </a:extLst>
          </p:cNvPr>
          <p:cNvSpPr txBox="1"/>
          <p:nvPr/>
        </p:nvSpPr>
        <p:spPr>
          <a:xfrm>
            <a:off x="4391025" y="1299112"/>
            <a:ext cx="6224127" cy="2862322"/>
          </a:xfrm>
          <a:prstGeom prst="rect">
            <a:avLst/>
          </a:prstGeom>
          <a:noFill/>
          <a:ln>
            <a:noFill/>
          </a:ln>
        </p:spPr>
        <p:txBody>
          <a:bodyPr spcFirstLastPara="1" wrap="square" lIns="0" tIns="0" rIns="0" bIns="0" anchor="t" anchorCtr="0">
            <a:spAutoFit/>
          </a:bodyPr>
          <a:lstStyle/>
          <a:p>
            <a:pPr lvl="0" eaLnBrk="0" fontAlgn="base" hangingPunct="0">
              <a:spcBef>
                <a:spcPct val="0"/>
              </a:spcBef>
              <a:spcAft>
                <a:spcPct val="0"/>
              </a:spcAft>
              <a:buClrTx/>
            </a:pPr>
            <a:endParaRPr lang="id-ID" altLang="id-ID" sz="1800" dirty="0">
              <a:effectLst>
                <a:outerShdw blurRad="38100" dist="38100" dir="2700000" algn="tl">
                  <a:srgbClr val="000000">
                    <a:alpha val="43137"/>
                  </a:srgbClr>
                </a:outerShdw>
              </a:effectLst>
              <a:latin typeface="Arial" panose="020B0604020202020204" pitchFamily="34" charset="0"/>
            </a:endParaRPr>
          </a:p>
          <a:p>
            <a:pPr lvl="0" eaLnBrk="0" fontAlgn="base" hangingPunct="0">
              <a:spcBef>
                <a:spcPct val="0"/>
              </a:spcBef>
              <a:spcAft>
                <a:spcPct val="0"/>
              </a:spcAft>
              <a:buClrTx/>
              <a:buFontTx/>
              <a:buChar char="•"/>
            </a:pPr>
            <a:r>
              <a:rPr lang="id-ID" altLang="id-ID" sz="2400" dirty="0">
                <a:effectLst>
                  <a:outerShdw blurRad="38100" dist="38100" dir="2700000" algn="tl">
                    <a:srgbClr val="000000">
                      <a:alpha val="43137"/>
                    </a:srgbClr>
                  </a:outerShdw>
                </a:effectLst>
                <a:latin typeface="Arial" panose="020B0604020202020204" pitchFamily="34" charset="0"/>
              </a:rPr>
              <a:t>Mencapai hasil yang tidak dapat dicapai secara individu.</a:t>
            </a:r>
          </a:p>
          <a:p>
            <a:pPr lvl="0" eaLnBrk="0" fontAlgn="base" hangingPunct="0">
              <a:spcBef>
                <a:spcPct val="0"/>
              </a:spcBef>
              <a:spcAft>
                <a:spcPct val="0"/>
              </a:spcAft>
              <a:buClrTx/>
              <a:buFontTx/>
              <a:buChar char="•"/>
            </a:pPr>
            <a:r>
              <a:rPr lang="id-ID" altLang="id-ID" sz="2400" dirty="0">
                <a:effectLst>
                  <a:outerShdw blurRad="38100" dist="38100" dir="2700000" algn="tl">
                    <a:srgbClr val="000000">
                      <a:alpha val="43137"/>
                    </a:srgbClr>
                  </a:outerShdw>
                </a:effectLst>
                <a:latin typeface="Arial" panose="020B0604020202020204" pitchFamily="34" charset="0"/>
              </a:rPr>
              <a:t>Meningkatkan efisiensi dalam pencapaian tujuan.</a:t>
            </a:r>
          </a:p>
          <a:p>
            <a:pPr lvl="0" eaLnBrk="0" fontAlgn="base" hangingPunct="0">
              <a:spcBef>
                <a:spcPct val="0"/>
              </a:spcBef>
              <a:spcAft>
                <a:spcPct val="0"/>
              </a:spcAft>
              <a:buClrTx/>
              <a:buFontTx/>
              <a:buChar char="•"/>
            </a:pPr>
            <a:r>
              <a:rPr lang="id-ID" altLang="id-ID" sz="2400" dirty="0">
                <a:effectLst>
                  <a:outerShdw blurRad="38100" dist="38100" dir="2700000" algn="tl">
                    <a:srgbClr val="000000">
                      <a:alpha val="43137"/>
                    </a:srgbClr>
                  </a:outerShdw>
                </a:effectLst>
                <a:latin typeface="Arial" panose="020B0604020202020204" pitchFamily="34" charset="0"/>
              </a:rPr>
              <a:t>Mempererat hubungan sosial dan membangun rasa saling percaya.</a:t>
            </a:r>
          </a:p>
          <a:p>
            <a:pPr lvl="0" eaLnBrk="0" fontAlgn="base" hangingPunct="0">
              <a:spcBef>
                <a:spcPct val="0"/>
              </a:spcBef>
              <a:spcAft>
                <a:spcPct val="0"/>
              </a:spcAft>
              <a:buClrTx/>
              <a:buFontTx/>
              <a:buChar char="•"/>
            </a:pPr>
            <a:r>
              <a:rPr lang="id-ID" altLang="id-ID" sz="2400" dirty="0">
                <a:effectLst>
                  <a:outerShdw blurRad="38100" dist="38100" dir="2700000" algn="tl">
                    <a:srgbClr val="000000">
                      <a:alpha val="43137"/>
                    </a:srgbClr>
                  </a:outerShdw>
                </a:effectLst>
                <a:latin typeface="Arial" panose="020B0604020202020204" pitchFamily="34" charset="0"/>
              </a:rPr>
              <a:t>Mengoptimalkan pemanfaatan sumber daya. </a:t>
            </a:r>
          </a:p>
        </p:txBody>
      </p:sp>
      <p:sp>
        <p:nvSpPr>
          <p:cNvPr id="3" name="Google Shape;131;p12">
            <a:extLst>
              <a:ext uri="{FF2B5EF4-FFF2-40B4-BE49-F238E27FC236}">
                <a16:creationId xmlns:a16="http://schemas.microsoft.com/office/drawing/2014/main" id="{BAE635B0-4C0B-4E06-91CC-F2DDB0525626}"/>
              </a:ext>
            </a:extLst>
          </p:cNvPr>
          <p:cNvSpPr txBox="1"/>
          <p:nvPr/>
        </p:nvSpPr>
        <p:spPr>
          <a:xfrm>
            <a:off x="476250" y="1820376"/>
            <a:ext cx="3773862" cy="1329595"/>
          </a:xfrm>
          <a:prstGeom prst="rect">
            <a:avLst/>
          </a:prstGeom>
          <a:noFill/>
          <a:ln>
            <a:noFill/>
          </a:ln>
        </p:spPr>
        <p:txBody>
          <a:bodyPr spcFirstLastPara="1" wrap="square" lIns="0" tIns="0" rIns="0" bIns="0" anchor="t" anchorCtr="0">
            <a:spAutoFit/>
          </a:bodyPr>
          <a:lstStyle/>
          <a:p>
            <a:pPr lvl="0" algn="ctr">
              <a:lnSpc>
                <a:spcPct val="108000"/>
              </a:lnSpc>
            </a:pPr>
            <a:r>
              <a:rPr lang="id-ID" sz="4000" b="1" dirty="0"/>
              <a:t>Tujuan Kerjasama</a:t>
            </a:r>
            <a:endParaRPr sz="4000" b="1" dirty="0"/>
          </a:p>
        </p:txBody>
      </p:sp>
    </p:spTree>
    <p:extLst>
      <p:ext uri="{BB962C8B-B14F-4D97-AF65-F5344CB8AC3E}">
        <p14:creationId xmlns:p14="http://schemas.microsoft.com/office/powerpoint/2010/main" val="865335127"/>
      </p:ext>
    </p:extLst>
  </p:cSld>
  <p:clrMapOvr>
    <a:masterClrMapping/>
  </p:clrMapOvr>
  <p:transition spd="slow">
    <p:wheel spokes="3"/>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Google Shape;131;p12">
            <a:extLst>
              <a:ext uri="{FF2B5EF4-FFF2-40B4-BE49-F238E27FC236}">
                <a16:creationId xmlns:a16="http://schemas.microsoft.com/office/drawing/2014/main" id="{5514A8B9-6C26-4C27-BE49-1DFDBBEF4500}"/>
              </a:ext>
            </a:extLst>
          </p:cNvPr>
          <p:cNvSpPr txBox="1"/>
          <p:nvPr/>
        </p:nvSpPr>
        <p:spPr>
          <a:xfrm>
            <a:off x="1428750" y="2418168"/>
            <a:ext cx="3773862" cy="1329595"/>
          </a:xfrm>
          <a:prstGeom prst="rect">
            <a:avLst/>
          </a:prstGeom>
          <a:noFill/>
          <a:ln>
            <a:noFill/>
          </a:ln>
        </p:spPr>
        <p:txBody>
          <a:bodyPr spcFirstLastPara="1" wrap="square" lIns="0" tIns="0" rIns="0" bIns="0" anchor="t" anchorCtr="0">
            <a:spAutoFit/>
          </a:bodyPr>
          <a:lstStyle/>
          <a:p>
            <a:pPr lvl="0" algn="ctr">
              <a:lnSpc>
                <a:spcPct val="108000"/>
              </a:lnSpc>
            </a:pPr>
            <a:r>
              <a:rPr lang="id-ID" sz="4000" dirty="0"/>
              <a:t>Manfaat Kerjasama</a:t>
            </a:r>
            <a:endParaRPr sz="300" dirty="0"/>
          </a:p>
        </p:txBody>
      </p:sp>
      <p:sp>
        <p:nvSpPr>
          <p:cNvPr id="7" name="Google Shape;132;p12">
            <a:extLst>
              <a:ext uri="{FF2B5EF4-FFF2-40B4-BE49-F238E27FC236}">
                <a16:creationId xmlns:a16="http://schemas.microsoft.com/office/drawing/2014/main" id="{2C4BFFC4-3DF7-482F-ABD9-E1DF680E6CB6}"/>
              </a:ext>
            </a:extLst>
          </p:cNvPr>
          <p:cNvSpPr txBox="1"/>
          <p:nvPr/>
        </p:nvSpPr>
        <p:spPr>
          <a:xfrm>
            <a:off x="5487867" y="1582579"/>
            <a:ext cx="5060610" cy="3231654"/>
          </a:xfrm>
          <a:prstGeom prst="rect">
            <a:avLst/>
          </a:prstGeom>
          <a:noFill/>
          <a:ln>
            <a:noFill/>
          </a:ln>
        </p:spPr>
        <p:txBody>
          <a:bodyPr spcFirstLastPara="1" wrap="square" lIns="0" tIns="0" rIns="0" bIns="0" anchor="t" anchorCtr="0">
            <a:spAutoFit/>
          </a:bodyPr>
          <a:lstStyle/>
          <a:p>
            <a:pPr lvl="0" eaLnBrk="0" fontAlgn="base" hangingPunct="0">
              <a:spcBef>
                <a:spcPct val="0"/>
              </a:spcBef>
              <a:spcAft>
                <a:spcPct val="0"/>
              </a:spcAft>
              <a:buClrTx/>
            </a:pPr>
            <a:endParaRPr lang="id-ID" altLang="id-ID" sz="1800" dirty="0">
              <a:solidFill>
                <a:schemeClr val="tx1"/>
              </a:solidFill>
              <a:latin typeface="Arial" panose="020B0604020202020204" pitchFamily="34" charset="0"/>
            </a:endParaRPr>
          </a:p>
          <a:p>
            <a:pPr lvl="0" eaLnBrk="0" fontAlgn="base" hangingPunct="0">
              <a:spcBef>
                <a:spcPct val="0"/>
              </a:spcBef>
              <a:spcAft>
                <a:spcPct val="0"/>
              </a:spcAft>
              <a:buClrTx/>
              <a:buFontTx/>
              <a:buChar char="•"/>
            </a:pPr>
            <a:r>
              <a:rPr lang="id-ID" altLang="id-ID" sz="2400" b="1" dirty="0">
                <a:solidFill>
                  <a:schemeClr val="tx1"/>
                </a:solidFill>
                <a:latin typeface="Arial" panose="020B0604020202020204" pitchFamily="34" charset="0"/>
              </a:rPr>
              <a:t>Efektivitas:</a:t>
            </a:r>
            <a:r>
              <a:rPr lang="id-ID" altLang="id-ID" sz="2400" dirty="0">
                <a:solidFill>
                  <a:schemeClr val="tx1"/>
                </a:solidFill>
                <a:latin typeface="Arial" panose="020B0604020202020204" pitchFamily="34" charset="0"/>
              </a:rPr>
              <a:t> Membagi tugas sesuai kemampuan individu.</a:t>
            </a:r>
          </a:p>
          <a:p>
            <a:pPr lvl="0" eaLnBrk="0" fontAlgn="base" hangingPunct="0">
              <a:spcBef>
                <a:spcPct val="0"/>
              </a:spcBef>
              <a:spcAft>
                <a:spcPct val="0"/>
              </a:spcAft>
              <a:buClrTx/>
              <a:buFontTx/>
              <a:buChar char="•"/>
            </a:pPr>
            <a:r>
              <a:rPr lang="id-ID" altLang="id-ID" sz="2400" b="1" dirty="0">
                <a:solidFill>
                  <a:schemeClr val="tx1"/>
                </a:solidFill>
                <a:latin typeface="Arial" panose="020B0604020202020204" pitchFamily="34" charset="0"/>
              </a:rPr>
              <a:t>Kreativitas:</a:t>
            </a:r>
            <a:r>
              <a:rPr lang="id-ID" altLang="id-ID" sz="2400" dirty="0">
                <a:solidFill>
                  <a:schemeClr val="tx1"/>
                </a:solidFill>
                <a:latin typeface="Arial" panose="020B0604020202020204" pitchFamily="34" charset="0"/>
              </a:rPr>
              <a:t> Memunculkan ide-ide baru melalui kolaborasi.</a:t>
            </a:r>
          </a:p>
          <a:p>
            <a:pPr lvl="0" eaLnBrk="0" fontAlgn="base" hangingPunct="0">
              <a:spcBef>
                <a:spcPct val="0"/>
              </a:spcBef>
              <a:spcAft>
                <a:spcPct val="0"/>
              </a:spcAft>
              <a:buClrTx/>
              <a:buFontTx/>
              <a:buChar char="•"/>
            </a:pPr>
            <a:r>
              <a:rPr lang="id-ID" altLang="id-ID" sz="2400" b="1" dirty="0">
                <a:solidFill>
                  <a:schemeClr val="tx1"/>
                </a:solidFill>
                <a:latin typeface="Arial" panose="020B0604020202020204" pitchFamily="34" charset="0"/>
              </a:rPr>
              <a:t>Kecepatan:</a:t>
            </a:r>
            <a:r>
              <a:rPr lang="id-ID" altLang="id-ID" sz="2400" dirty="0">
                <a:solidFill>
                  <a:schemeClr val="tx1"/>
                </a:solidFill>
                <a:latin typeface="Arial" panose="020B0604020202020204" pitchFamily="34" charset="0"/>
              </a:rPr>
              <a:t> Menyelesaikan tugas lebih cepat karena kerja tim.</a:t>
            </a:r>
          </a:p>
          <a:p>
            <a:pPr lvl="0" eaLnBrk="0" fontAlgn="base" hangingPunct="0">
              <a:spcBef>
                <a:spcPct val="0"/>
              </a:spcBef>
              <a:spcAft>
                <a:spcPct val="0"/>
              </a:spcAft>
              <a:buClrTx/>
              <a:buFontTx/>
              <a:buChar char="•"/>
            </a:pPr>
            <a:r>
              <a:rPr lang="id-ID" altLang="id-ID" sz="2400" b="1" dirty="0">
                <a:solidFill>
                  <a:schemeClr val="tx1"/>
                </a:solidFill>
                <a:latin typeface="Arial" panose="020B0604020202020204" pitchFamily="34" charset="0"/>
              </a:rPr>
              <a:t>Peningkatan relasi:</a:t>
            </a:r>
            <a:r>
              <a:rPr lang="id-ID" altLang="id-ID" sz="2400" dirty="0">
                <a:solidFill>
                  <a:schemeClr val="tx1"/>
                </a:solidFill>
                <a:latin typeface="Arial" panose="020B0604020202020204" pitchFamily="34" charset="0"/>
              </a:rPr>
              <a:t> Membangun jejaring yang lebih luas. </a:t>
            </a:r>
          </a:p>
        </p:txBody>
      </p:sp>
    </p:spTree>
    <p:extLst>
      <p:ext uri="{BB962C8B-B14F-4D97-AF65-F5344CB8AC3E}">
        <p14:creationId xmlns:p14="http://schemas.microsoft.com/office/powerpoint/2010/main" val="1516728759"/>
      </p:ext>
    </p:extLst>
  </p:cSld>
  <p:clrMapOvr>
    <a:masterClrMapping/>
  </p:clrMapOvr>
  <p:transition spd="slow">
    <p:wheel spokes="3"/>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44;p13">
            <a:extLst>
              <a:ext uri="{FF2B5EF4-FFF2-40B4-BE49-F238E27FC236}">
                <a16:creationId xmlns:a16="http://schemas.microsoft.com/office/drawing/2014/main" id="{FA751878-D54D-40DF-A0AC-13B8BF2F53EF}"/>
              </a:ext>
            </a:extLst>
          </p:cNvPr>
          <p:cNvSpPr txBox="1"/>
          <p:nvPr/>
        </p:nvSpPr>
        <p:spPr>
          <a:xfrm>
            <a:off x="137499" y="2074783"/>
            <a:ext cx="4558325" cy="1231106"/>
          </a:xfrm>
          <a:prstGeom prst="rect">
            <a:avLst/>
          </a:prstGeom>
          <a:noFill/>
          <a:ln>
            <a:noFill/>
          </a:ln>
        </p:spPr>
        <p:txBody>
          <a:bodyPr spcFirstLastPara="1" wrap="square" lIns="0" tIns="0" rIns="0" bIns="0" anchor="t" anchorCtr="0">
            <a:spAutoFit/>
          </a:bodyPr>
          <a:lstStyle/>
          <a:p>
            <a:pPr lvl="0" algn="ctr"/>
            <a:r>
              <a:rPr lang="id-ID" sz="4000" dirty="0"/>
              <a:t>Prinsip-Prinsip Kerjasama</a:t>
            </a:r>
            <a:endParaRPr sz="4000" dirty="0"/>
          </a:p>
        </p:txBody>
      </p:sp>
      <p:sp>
        <p:nvSpPr>
          <p:cNvPr id="4" name="Google Shape;145;p13">
            <a:extLst>
              <a:ext uri="{FF2B5EF4-FFF2-40B4-BE49-F238E27FC236}">
                <a16:creationId xmlns:a16="http://schemas.microsoft.com/office/drawing/2014/main" id="{D85E086A-7E62-4AA3-B539-FB4A2AB9A5BE}"/>
              </a:ext>
            </a:extLst>
          </p:cNvPr>
          <p:cNvSpPr txBox="1"/>
          <p:nvPr/>
        </p:nvSpPr>
        <p:spPr>
          <a:xfrm>
            <a:off x="4907939" y="1159310"/>
            <a:ext cx="5360011" cy="3693319"/>
          </a:xfrm>
          <a:prstGeom prst="rect">
            <a:avLst/>
          </a:prstGeom>
          <a:noFill/>
          <a:ln>
            <a:noFill/>
          </a:ln>
        </p:spPr>
        <p:txBody>
          <a:bodyPr spcFirstLastPara="1" wrap="square" lIns="0" tIns="0" rIns="0" bIns="0" anchor="t" anchorCtr="0">
            <a:spAutoFit/>
          </a:bodyPr>
          <a:lstStyle/>
          <a:p>
            <a:r>
              <a:rPr lang="id-ID" sz="2000" b="1" dirty="0"/>
              <a:t>Saling Percaya:</a:t>
            </a:r>
            <a:r>
              <a:rPr lang="id-ID" sz="2000" dirty="0"/>
              <a:t> Kepercayaan adalah fondasi dalam kerjasama yang sehat.</a:t>
            </a:r>
          </a:p>
          <a:p>
            <a:r>
              <a:rPr lang="id-ID" sz="2000" b="1" dirty="0"/>
              <a:t>Komunikasi Efektif:</a:t>
            </a:r>
            <a:r>
              <a:rPr lang="id-ID" sz="2000" dirty="0"/>
              <a:t> Penyampaian ide, pendapat, dan informasi harus jelas dan terbuka.</a:t>
            </a:r>
          </a:p>
          <a:p>
            <a:r>
              <a:rPr lang="id-ID" sz="2000" b="1" dirty="0"/>
              <a:t>Tujuan Bersama:</a:t>
            </a:r>
            <a:r>
              <a:rPr lang="id-ID" sz="2000" dirty="0"/>
              <a:t> Semua anggota tim harus memahami dan menyepakati tujuan yang ingin dicapai.</a:t>
            </a:r>
          </a:p>
          <a:p>
            <a:r>
              <a:rPr lang="id-ID" sz="2000" b="1" dirty="0"/>
              <a:t>Kompromi:</a:t>
            </a:r>
            <a:r>
              <a:rPr lang="id-ID" sz="2000" dirty="0"/>
              <a:t> Kesediaan untuk bernegosiasi dan saling memberi demi tercapainya kesepakatan.</a:t>
            </a:r>
          </a:p>
          <a:p>
            <a:r>
              <a:rPr lang="id-ID" sz="2000" b="1" dirty="0"/>
              <a:t>Keseimbangan Peran:</a:t>
            </a:r>
            <a:r>
              <a:rPr lang="id-ID" sz="2000" dirty="0"/>
              <a:t> Pembagian tugas yang adil sesuai kemampuan individu.</a:t>
            </a:r>
          </a:p>
        </p:txBody>
      </p:sp>
    </p:spTree>
    <p:extLst>
      <p:ext uri="{BB962C8B-B14F-4D97-AF65-F5344CB8AC3E}">
        <p14:creationId xmlns:p14="http://schemas.microsoft.com/office/powerpoint/2010/main" val="531766464"/>
      </p:ext>
    </p:extLst>
  </p:cSld>
  <p:clrMapOvr>
    <a:masterClrMapping/>
  </p:clrMapOvr>
  <p:transition spd="slow">
    <p:wheel spokes="3"/>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44;p13">
            <a:extLst>
              <a:ext uri="{FF2B5EF4-FFF2-40B4-BE49-F238E27FC236}">
                <a16:creationId xmlns:a16="http://schemas.microsoft.com/office/drawing/2014/main" id="{03666FA9-F3FD-43CE-84A8-73EC5A065E16}"/>
              </a:ext>
            </a:extLst>
          </p:cNvPr>
          <p:cNvSpPr txBox="1"/>
          <p:nvPr/>
        </p:nvSpPr>
        <p:spPr>
          <a:xfrm>
            <a:off x="328829" y="2798418"/>
            <a:ext cx="4437300" cy="1107996"/>
          </a:xfrm>
          <a:prstGeom prst="rect">
            <a:avLst/>
          </a:prstGeom>
          <a:noFill/>
          <a:ln>
            <a:noFill/>
          </a:ln>
        </p:spPr>
        <p:txBody>
          <a:bodyPr spcFirstLastPara="1" wrap="square" lIns="0" tIns="0" rIns="0" bIns="0" anchor="t" anchorCtr="0">
            <a:spAutoFit/>
          </a:bodyPr>
          <a:lstStyle/>
          <a:p>
            <a:pPr lvl="0" algn="ctr"/>
            <a:r>
              <a:rPr lang="id-ID" sz="3600" dirty="0"/>
              <a:t>Jenis-Jenis Kerjasama</a:t>
            </a:r>
            <a:endParaRPr sz="3600" dirty="0"/>
          </a:p>
        </p:txBody>
      </p:sp>
      <p:sp>
        <p:nvSpPr>
          <p:cNvPr id="3" name="Google Shape;145;p13">
            <a:extLst>
              <a:ext uri="{FF2B5EF4-FFF2-40B4-BE49-F238E27FC236}">
                <a16:creationId xmlns:a16="http://schemas.microsoft.com/office/drawing/2014/main" id="{58CD1EA3-8F9D-4E53-9A3F-89FA6F632CEA}"/>
              </a:ext>
            </a:extLst>
          </p:cNvPr>
          <p:cNvSpPr txBox="1"/>
          <p:nvPr/>
        </p:nvSpPr>
        <p:spPr>
          <a:xfrm>
            <a:off x="4918683" y="1408189"/>
            <a:ext cx="5360011" cy="3385542"/>
          </a:xfrm>
          <a:prstGeom prst="rect">
            <a:avLst/>
          </a:prstGeom>
          <a:noFill/>
          <a:ln>
            <a:noFill/>
          </a:ln>
        </p:spPr>
        <p:txBody>
          <a:bodyPr spcFirstLastPara="1" wrap="square" lIns="0" tIns="0" rIns="0" bIns="0" anchor="t" anchorCtr="0">
            <a:spAutoFit/>
          </a:bodyPr>
          <a:lstStyle/>
          <a:p>
            <a:r>
              <a:rPr lang="id-ID" sz="2000" b="1" dirty="0"/>
              <a:t>Kerjasama Formal:</a:t>
            </a:r>
            <a:r>
              <a:rPr lang="id-ID" sz="2000" dirty="0"/>
              <a:t> Terorganisir dan memiliki struktur tertentu, misalnya dalam organisasi atau perusahaan.</a:t>
            </a:r>
          </a:p>
          <a:p>
            <a:r>
              <a:rPr lang="id-ID" sz="2000" b="1" dirty="0"/>
              <a:t>Kerjasama Informal:</a:t>
            </a:r>
            <a:r>
              <a:rPr lang="id-ID" sz="2000" dirty="0"/>
              <a:t> Tidak terstruktur, biasanya terjadi dalam hubungan sosial sehari-hari.</a:t>
            </a:r>
          </a:p>
          <a:p>
            <a:r>
              <a:rPr lang="id-ID" sz="2000" b="1" dirty="0"/>
              <a:t>Kerjasama Sektoral:</a:t>
            </a:r>
            <a:r>
              <a:rPr lang="id-ID" sz="2000" dirty="0"/>
              <a:t> Melibatkan pihak dari sektor tertentu, seperti sektor pendidikan atau bisnis.</a:t>
            </a:r>
          </a:p>
          <a:p>
            <a:r>
              <a:rPr lang="id-ID" sz="2000" b="1" dirty="0"/>
              <a:t>Kerjasama Internasional:</a:t>
            </a:r>
            <a:r>
              <a:rPr lang="id-ID" sz="2000" dirty="0"/>
              <a:t> Melibatkan berbagai pihak dari negara yang berbeda.</a:t>
            </a:r>
          </a:p>
        </p:txBody>
      </p:sp>
    </p:spTree>
    <p:extLst>
      <p:ext uri="{BB962C8B-B14F-4D97-AF65-F5344CB8AC3E}">
        <p14:creationId xmlns:p14="http://schemas.microsoft.com/office/powerpoint/2010/main" val="2399390636"/>
      </p:ext>
    </p:extLst>
  </p:cSld>
  <p:clrMapOvr>
    <a:masterClrMapping/>
  </p:clrMapOvr>
  <p:transition spd="slow">
    <p:wheel spokes="3"/>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44;p13">
            <a:extLst>
              <a:ext uri="{FF2B5EF4-FFF2-40B4-BE49-F238E27FC236}">
                <a16:creationId xmlns:a16="http://schemas.microsoft.com/office/drawing/2014/main" id="{E15D910C-EB63-45C3-B868-A555BD6013EC}"/>
              </a:ext>
            </a:extLst>
          </p:cNvPr>
          <p:cNvSpPr txBox="1"/>
          <p:nvPr/>
        </p:nvSpPr>
        <p:spPr>
          <a:xfrm>
            <a:off x="3571233" y="793555"/>
            <a:ext cx="4437300" cy="984885"/>
          </a:xfrm>
          <a:prstGeom prst="rect">
            <a:avLst/>
          </a:prstGeom>
          <a:noFill/>
          <a:ln>
            <a:noFill/>
          </a:ln>
        </p:spPr>
        <p:txBody>
          <a:bodyPr spcFirstLastPara="1" wrap="square" lIns="0" tIns="0" rIns="0" bIns="0" anchor="t" anchorCtr="0">
            <a:spAutoFit/>
          </a:bodyPr>
          <a:lstStyle/>
          <a:p>
            <a:pPr lvl="0" algn="ctr"/>
            <a:r>
              <a:rPr lang="id-ID" sz="3200" dirty="0">
                <a:effectLst>
                  <a:outerShdw blurRad="38100" dist="38100" dir="2700000" algn="tl">
                    <a:srgbClr val="000000">
                      <a:alpha val="43137"/>
                    </a:srgbClr>
                  </a:outerShdw>
                </a:effectLst>
              </a:rPr>
              <a:t>Langkah-Langkah Membangun Kerjasama</a:t>
            </a:r>
            <a:endParaRPr sz="100" dirty="0">
              <a:effectLst>
                <a:outerShdw blurRad="38100" dist="38100" dir="2700000" algn="tl">
                  <a:srgbClr val="000000">
                    <a:alpha val="43137"/>
                  </a:srgbClr>
                </a:outerShdw>
              </a:effectLst>
            </a:endParaRPr>
          </a:p>
        </p:txBody>
      </p:sp>
      <p:sp>
        <p:nvSpPr>
          <p:cNvPr id="3" name="Google Shape;145;p13">
            <a:extLst>
              <a:ext uri="{FF2B5EF4-FFF2-40B4-BE49-F238E27FC236}">
                <a16:creationId xmlns:a16="http://schemas.microsoft.com/office/drawing/2014/main" id="{F9D8C4F6-DA07-4042-908A-7D0A29E8717C}"/>
              </a:ext>
            </a:extLst>
          </p:cNvPr>
          <p:cNvSpPr txBox="1"/>
          <p:nvPr/>
        </p:nvSpPr>
        <p:spPr>
          <a:xfrm>
            <a:off x="2466433" y="2494236"/>
            <a:ext cx="7487192" cy="3077766"/>
          </a:xfrm>
          <a:prstGeom prst="rect">
            <a:avLst/>
          </a:prstGeom>
          <a:noFill/>
          <a:ln>
            <a:noFill/>
          </a:ln>
        </p:spPr>
        <p:txBody>
          <a:bodyPr spcFirstLastPara="1" wrap="square" lIns="0" tIns="0" rIns="0" bIns="0" anchor="t" anchorCtr="0">
            <a:spAutoFit/>
          </a:bodyPr>
          <a:lstStyle/>
          <a:p>
            <a:pPr lvl="0" eaLnBrk="0" fontAlgn="base" hangingPunct="0">
              <a:spcBef>
                <a:spcPct val="0"/>
              </a:spcBef>
              <a:spcAft>
                <a:spcPct val="0"/>
              </a:spcAft>
              <a:buClrTx/>
              <a:buFontTx/>
              <a:buChar char="•"/>
            </a:pPr>
            <a:r>
              <a:rPr lang="id-ID" altLang="id-ID" sz="2000" b="1" dirty="0">
                <a:solidFill>
                  <a:schemeClr val="bg1">
                    <a:lumMod val="10000"/>
                  </a:schemeClr>
                </a:solidFill>
                <a:latin typeface="Arial" panose="020B0604020202020204" pitchFamily="34" charset="0"/>
              </a:rPr>
              <a:t>Identifikasi Tujuan Bersama:</a:t>
            </a:r>
            <a:r>
              <a:rPr lang="id-ID" altLang="id-ID" sz="2000" dirty="0">
                <a:solidFill>
                  <a:schemeClr val="bg1">
                    <a:lumMod val="10000"/>
                  </a:schemeClr>
                </a:solidFill>
                <a:latin typeface="Arial" panose="020B0604020202020204" pitchFamily="34" charset="0"/>
              </a:rPr>
              <a:t> Pastikan semua pihak memahami apa yang ingin dicapai.</a:t>
            </a:r>
          </a:p>
          <a:p>
            <a:pPr lvl="0" eaLnBrk="0" fontAlgn="base" hangingPunct="0">
              <a:spcBef>
                <a:spcPct val="0"/>
              </a:spcBef>
              <a:spcAft>
                <a:spcPct val="0"/>
              </a:spcAft>
              <a:buClrTx/>
              <a:buFontTx/>
              <a:buChar char="•"/>
            </a:pPr>
            <a:r>
              <a:rPr lang="id-ID" altLang="id-ID" sz="2000" b="1" dirty="0">
                <a:solidFill>
                  <a:schemeClr val="bg1">
                    <a:lumMod val="10000"/>
                  </a:schemeClr>
                </a:solidFill>
                <a:latin typeface="Arial" panose="020B0604020202020204" pitchFamily="34" charset="0"/>
              </a:rPr>
              <a:t>Pilih Tim yang Tepat:</a:t>
            </a:r>
            <a:r>
              <a:rPr lang="id-ID" altLang="id-ID" sz="2000" dirty="0">
                <a:solidFill>
                  <a:schemeClr val="bg1">
                    <a:lumMod val="10000"/>
                  </a:schemeClr>
                </a:solidFill>
                <a:latin typeface="Arial" panose="020B0604020202020204" pitchFamily="34" charset="0"/>
              </a:rPr>
              <a:t> Pastikan anggota memiliki kompetensi yang relevan.</a:t>
            </a:r>
          </a:p>
          <a:p>
            <a:pPr lvl="0" eaLnBrk="0" fontAlgn="base" hangingPunct="0">
              <a:spcBef>
                <a:spcPct val="0"/>
              </a:spcBef>
              <a:spcAft>
                <a:spcPct val="0"/>
              </a:spcAft>
              <a:buClrTx/>
              <a:buFontTx/>
              <a:buChar char="•"/>
            </a:pPr>
            <a:r>
              <a:rPr lang="id-ID" altLang="id-ID" sz="2000" b="1" dirty="0">
                <a:solidFill>
                  <a:schemeClr val="bg1">
                    <a:lumMod val="10000"/>
                  </a:schemeClr>
                </a:solidFill>
                <a:latin typeface="Arial" panose="020B0604020202020204" pitchFamily="34" charset="0"/>
              </a:rPr>
              <a:t>Rancang Strategi:</a:t>
            </a:r>
            <a:r>
              <a:rPr lang="id-ID" altLang="id-ID" sz="2000" dirty="0">
                <a:solidFill>
                  <a:schemeClr val="bg1">
                    <a:lumMod val="10000"/>
                  </a:schemeClr>
                </a:solidFill>
                <a:latin typeface="Arial" panose="020B0604020202020204" pitchFamily="34" charset="0"/>
              </a:rPr>
              <a:t> Buat rencana kerja yang jelas dan terorganisir.</a:t>
            </a:r>
          </a:p>
          <a:p>
            <a:pPr lvl="0" eaLnBrk="0" fontAlgn="base" hangingPunct="0">
              <a:spcBef>
                <a:spcPct val="0"/>
              </a:spcBef>
              <a:spcAft>
                <a:spcPct val="0"/>
              </a:spcAft>
              <a:buClrTx/>
              <a:buFontTx/>
              <a:buChar char="•"/>
            </a:pPr>
            <a:r>
              <a:rPr lang="id-ID" altLang="id-ID" sz="2000" b="1" dirty="0">
                <a:solidFill>
                  <a:schemeClr val="bg1">
                    <a:lumMod val="10000"/>
                  </a:schemeClr>
                </a:solidFill>
                <a:latin typeface="Arial" panose="020B0604020202020204" pitchFamily="34" charset="0"/>
              </a:rPr>
              <a:t>Terapkan Komunikasi Efektif:</a:t>
            </a:r>
            <a:r>
              <a:rPr lang="id-ID" altLang="id-ID" sz="2000" dirty="0">
                <a:solidFill>
                  <a:schemeClr val="bg1">
                    <a:lumMod val="10000"/>
                  </a:schemeClr>
                </a:solidFill>
                <a:latin typeface="Arial" panose="020B0604020202020204" pitchFamily="34" charset="0"/>
              </a:rPr>
              <a:t> Gunakan platform yang memfasilitasi diskusi dan koordinasi.</a:t>
            </a:r>
          </a:p>
          <a:p>
            <a:pPr lvl="0" eaLnBrk="0" fontAlgn="base" hangingPunct="0">
              <a:spcBef>
                <a:spcPct val="0"/>
              </a:spcBef>
              <a:spcAft>
                <a:spcPct val="0"/>
              </a:spcAft>
              <a:buClrTx/>
              <a:buFontTx/>
              <a:buChar char="•"/>
            </a:pPr>
            <a:r>
              <a:rPr lang="id-ID" altLang="id-ID" sz="2000" b="1" dirty="0">
                <a:solidFill>
                  <a:schemeClr val="bg1">
                    <a:lumMod val="10000"/>
                  </a:schemeClr>
                </a:solidFill>
                <a:latin typeface="Arial" panose="020B0604020202020204" pitchFamily="34" charset="0"/>
              </a:rPr>
              <a:t>Evaluasi dan Feedback:</a:t>
            </a:r>
            <a:r>
              <a:rPr lang="id-ID" altLang="id-ID" sz="2000" dirty="0">
                <a:solidFill>
                  <a:schemeClr val="bg1">
                    <a:lumMod val="10000"/>
                  </a:schemeClr>
                </a:solidFill>
                <a:latin typeface="Arial" panose="020B0604020202020204" pitchFamily="34" charset="0"/>
              </a:rPr>
              <a:t> Secara rutin evaluasi hasil kerja dan berikan umpan balik</a:t>
            </a:r>
            <a:r>
              <a:rPr lang="id-ID" altLang="id-ID" sz="2000" dirty="0">
                <a:solidFill>
                  <a:schemeClr val="tx1"/>
                </a:solidFill>
                <a:latin typeface="Arial" panose="020B0604020202020204" pitchFamily="34" charset="0"/>
              </a:rPr>
              <a:t>. </a:t>
            </a:r>
          </a:p>
        </p:txBody>
      </p:sp>
    </p:spTree>
    <p:extLst>
      <p:ext uri="{BB962C8B-B14F-4D97-AF65-F5344CB8AC3E}">
        <p14:creationId xmlns:p14="http://schemas.microsoft.com/office/powerpoint/2010/main" val="4032800523"/>
      </p:ext>
    </p:extLst>
  </p:cSld>
  <p:clrMapOvr>
    <a:masterClrMapping/>
  </p:clrMapOvr>
  <p:transition spd="slow">
    <p:wheel spokes="3"/>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44;p13">
            <a:extLst>
              <a:ext uri="{FF2B5EF4-FFF2-40B4-BE49-F238E27FC236}">
                <a16:creationId xmlns:a16="http://schemas.microsoft.com/office/drawing/2014/main" id="{DFA0F31A-3B57-418C-8226-85833617B5AD}"/>
              </a:ext>
            </a:extLst>
          </p:cNvPr>
          <p:cNvSpPr txBox="1"/>
          <p:nvPr/>
        </p:nvSpPr>
        <p:spPr>
          <a:xfrm>
            <a:off x="1989286" y="1518684"/>
            <a:ext cx="7690782" cy="492443"/>
          </a:xfrm>
          <a:prstGeom prst="rect">
            <a:avLst/>
          </a:prstGeom>
          <a:noFill/>
          <a:ln>
            <a:noFill/>
          </a:ln>
        </p:spPr>
        <p:txBody>
          <a:bodyPr spcFirstLastPara="1" wrap="square" lIns="0" tIns="0" rIns="0" bIns="0" anchor="t" anchorCtr="0">
            <a:spAutoFit/>
          </a:bodyPr>
          <a:lstStyle/>
          <a:p>
            <a:pPr lvl="0" algn="ctr"/>
            <a:r>
              <a:rPr lang="id-ID" sz="3200" dirty="0"/>
              <a:t>Studi Kasus: Implementasi Kerjasama</a:t>
            </a:r>
            <a:endParaRPr sz="100" dirty="0"/>
          </a:p>
        </p:txBody>
      </p:sp>
      <p:sp>
        <p:nvSpPr>
          <p:cNvPr id="3" name="Google Shape;145;p13">
            <a:extLst>
              <a:ext uri="{FF2B5EF4-FFF2-40B4-BE49-F238E27FC236}">
                <a16:creationId xmlns:a16="http://schemas.microsoft.com/office/drawing/2014/main" id="{5C36B399-181E-42BD-A5A3-B384B34E9FC6}"/>
              </a:ext>
            </a:extLst>
          </p:cNvPr>
          <p:cNvSpPr txBox="1"/>
          <p:nvPr/>
        </p:nvSpPr>
        <p:spPr>
          <a:xfrm>
            <a:off x="1885883" y="2803764"/>
            <a:ext cx="8208625" cy="2585323"/>
          </a:xfrm>
          <a:prstGeom prst="rect">
            <a:avLst/>
          </a:prstGeom>
          <a:noFill/>
          <a:ln>
            <a:noFill/>
          </a:ln>
        </p:spPr>
        <p:txBody>
          <a:bodyPr spcFirstLastPara="1" wrap="square" lIns="0" tIns="0" rIns="0" bIns="0" anchor="t" anchorCtr="0">
            <a:spAutoFit/>
          </a:bodyPr>
          <a:lstStyle/>
          <a:p>
            <a:pPr lvl="0" eaLnBrk="0" fontAlgn="base" hangingPunct="0">
              <a:spcBef>
                <a:spcPct val="0"/>
              </a:spcBef>
              <a:spcAft>
                <a:spcPct val="0"/>
              </a:spcAft>
              <a:buClrTx/>
              <a:buFontTx/>
              <a:buChar char="•"/>
            </a:pPr>
            <a:r>
              <a:rPr lang="id-ID" altLang="id-ID" sz="2400" b="1" dirty="0">
                <a:solidFill>
                  <a:schemeClr val="accent2"/>
                </a:solidFill>
                <a:latin typeface="Arial" panose="020B0604020202020204" pitchFamily="34" charset="0"/>
              </a:rPr>
              <a:t>Kerjasama dalam Tim Proyek Kuliah:</a:t>
            </a:r>
            <a:r>
              <a:rPr lang="id-ID" altLang="id-ID" sz="2400" dirty="0">
                <a:solidFill>
                  <a:schemeClr val="accent2"/>
                </a:solidFill>
                <a:latin typeface="Arial" panose="020B0604020202020204" pitchFamily="34" charset="0"/>
              </a:rPr>
              <a:t> Setiap anggota memiliki tugas spesifik (riset, analisis, presentasi).</a:t>
            </a:r>
          </a:p>
          <a:p>
            <a:pPr lvl="0" eaLnBrk="0" fontAlgn="base" hangingPunct="0">
              <a:spcBef>
                <a:spcPct val="0"/>
              </a:spcBef>
              <a:spcAft>
                <a:spcPct val="0"/>
              </a:spcAft>
              <a:buClrTx/>
              <a:buFontTx/>
              <a:buChar char="•"/>
            </a:pPr>
            <a:r>
              <a:rPr lang="id-ID" altLang="id-ID" sz="2400" b="1" dirty="0">
                <a:solidFill>
                  <a:schemeClr val="accent2"/>
                </a:solidFill>
                <a:latin typeface="Arial" panose="020B0604020202020204" pitchFamily="34" charset="0"/>
              </a:rPr>
              <a:t>Kerjasama Antar Organisasi Mahasiswa:</a:t>
            </a:r>
            <a:r>
              <a:rPr lang="id-ID" altLang="id-ID" sz="2400" dirty="0">
                <a:solidFill>
                  <a:schemeClr val="accent2"/>
                </a:solidFill>
                <a:latin typeface="Arial" panose="020B0604020202020204" pitchFamily="34" charset="0"/>
              </a:rPr>
              <a:t> Kolaborasi untuk mengadakan seminar atau acara sosial.</a:t>
            </a:r>
          </a:p>
          <a:p>
            <a:pPr lvl="0" eaLnBrk="0" fontAlgn="base" hangingPunct="0">
              <a:spcBef>
                <a:spcPct val="0"/>
              </a:spcBef>
              <a:spcAft>
                <a:spcPct val="0"/>
              </a:spcAft>
              <a:buClrTx/>
              <a:buFontTx/>
              <a:buChar char="•"/>
            </a:pPr>
            <a:r>
              <a:rPr lang="id-ID" altLang="id-ID" sz="2400" b="1" dirty="0">
                <a:solidFill>
                  <a:schemeClr val="accent2"/>
                </a:solidFill>
                <a:latin typeface="Arial" panose="020B0604020202020204" pitchFamily="34" charset="0"/>
              </a:rPr>
              <a:t>Kerjasama dalam Komunitas Sosial:</a:t>
            </a:r>
            <a:r>
              <a:rPr lang="id-ID" altLang="id-ID" sz="2400" dirty="0">
                <a:solidFill>
                  <a:schemeClr val="accent2"/>
                </a:solidFill>
                <a:latin typeface="Arial" panose="020B0604020202020204" pitchFamily="34" charset="0"/>
              </a:rPr>
              <a:t> Bersama-sama menyelesaikan masalah masyarakat, seperti penggalangan dana atau kegiatan sukarela. </a:t>
            </a:r>
          </a:p>
        </p:txBody>
      </p:sp>
    </p:spTree>
    <p:extLst>
      <p:ext uri="{BB962C8B-B14F-4D97-AF65-F5344CB8AC3E}">
        <p14:creationId xmlns:p14="http://schemas.microsoft.com/office/powerpoint/2010/main" val="2972031268"/>
      </p:ext>
    </p:extLst>
  </p:cSld>
  <p:clrMapOvr>
    <a:masterClrMapping/>
  </p:clrMapOvr>
  <p:transition spd="slow">
    <p:wheel spokes="3"/>
  </p:transition>
</p:sld>
</file>

<file path=ppt/theme/theme1.xml><?xml version="1.0" encoding="utf-8"?>
<a:theme xmlns:a="http://schemas.openxmlformats.org/drawingml/2006/main" name="1. PKN SEBGAI MP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 PKN SEBGAI MPK</Template>
  <TotalTime>24</TotalTime>
  <Words>737</Words>
  <Application>Microsoft Office PowerPoint</Application>
  <PresentationFormat>Widescreen</PresentationFormat>
  <Paragraphs>78</Paragraphs>
  <Slides>16</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16</vt:i4>
      </vt:variant>
    </vt:vector>
  </HeadingPairs>
  <TitlesOfParts>
    <vt:vector size="21" baseType="lpstr">
      <vt:lpstr>Arial</vt:lpstr>
      <vt:lpstr>Calibri</vt:lpstr>
      <vt:lpstr>Cinzel Decorative</vt:lpstr>
      <vt:lpstr>1. PKN SEBGAI MPK</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16</cp:revision>
  <dcterms:created xsi:type="dcterms:W3CDTF">2025-12-18T07:29:13Z</dcterms:created>
  <dcterms:modified xsi:type="dcterms:W3CDTF">2025-12-18T07:53:51Z</dcterms:modified>
</cp:coreProperties>
</file>