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3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4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752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74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6554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3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2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86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7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1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6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53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3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12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0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825" y="2581740"/>
            <a:ext cx="8229600" cy="1143000"/>
          </a:xfrm>
        </p:spPr>
        <p:txBody>
          <a:bodyPr>
            <a:normAutofit/>
          </a:bodyPr>
          <a:lstStyle/>
          <a:p>
            <a:r>
              <a:rPr lang="en-ID" sz="5400" b="1" dirty="0"/>
              <a:t>MANAJEMEN RESIKO</a:t>
            </a:r>
            <a:endParaRPr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2</Words>
  <Application>Microsoft Office PowerPoint</Application>
  <PresentationFormat>On-screen Show (4:3)</PresentationFormat>
  <Paragraphs>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Trebuchet MS</vt:lpstr>
      <vt:lpstr>Wingdings 3</vt:lpstr>
      <vt:lpstr>Facet</vt:lpstr>
      <vt:lpstr>MANAJEMEN RESIKO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S.D.T</cp:lastModifiedBy>
  <cp:revision>2</cp:revision>
  <dcterms:created xsi:type="dcterms:W3CDTF">2013-01-27T09:14:16Z</dcterms:created>
  <dcterms:modified xsi:type="dcterms:W3CDTF">2025-12-19T00:29:23Z</dcterms:modified>
  <cp:category/>
</cp:coreProperties>
</file>