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64" r:id="rId3"/>
    <p:sldId id="365" r:id="rId4"/>
    <p:sldId id="405" r:id="rId5"/>
  </p:sldIdLst>
  <p:sldSz cx="9144000" cy="6858000" type="screen4x3"/>
  <p:notesSz cx="7045325" cy="9345613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  <p:cmAuthor id="3" name="ADT" initials="A" lastIdx="1" clrIdx="2">
    <p:extLst>
      <p:ext uri="{19B8F6BF-5375-455C-9EA6-DF929625EA0E}">
        <p15:presenceInfo xmlns:p15="http://schemas.microsoft.com/office/powerpoint/2012/main" userId="ADT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628" autoAdjust="0"/>
    <p:restoredTop sz="82273" autoAdjust="0"/>
  </p:normalViewPr>
  <p:slideViewPr>
    <p:cSldViewPr>
      <p:cViewPr varScale="1">
        <p:scale>
          <a:sx n="55" d="100"/>
          <a:sy n="55" d="100"/>
        </p:scale>
        <p:origin x="1904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484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486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PAR23414 – Operasional Restoran dan Bar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PAR23414 –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Operasional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Restoran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dan Bar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STUDI KASUS SITUS WARISAN DUNIA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-12 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2699792" y="60608"/>
            <a:ext cx="3960440" cy="6320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-55290" y="375724"/>
            <a:ext cx="9144000" cy="55092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STUDI KASUS </a:t>
            </a:r>
          </a:p>
          <a:p>
            <a:pPr algn="ctr"/>
            <a:r>
              <a:rPr lang="en-US" sz="8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SITUS </a:t>
            </a:r>
          </a:p>
          <a:p>
            <a:pPr algn="ctr"/>
            <a:r>
              <a:rPr lang="en-US" sz="88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NASIONAL &amp; INTERNASIONAL</a:t>
            </a: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ctangle 1"/>
          <p:cNvSpPr/>
          <p:nvPr/>
        </p:nvSpPr>
        <p:spPr>
          <a:xfrm>
            <a:off x="2843808" y="188640"/>
            <a:ext cx="3744416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23254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79512" y="1412776"/>
            <a:ext cx="8640960" cy="576064"/>
          </a:xfrm>
        </p:spPr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en-US" dirty="0">
                <a:solidFill>
                  <a:schemeClr val="tx1"/>
                </a:solidFill>
              </a:rPr>
              <a:t>Taman Serengeti , </a:t>
            </a:r>
            <a:r>
              <a:rPr lang="en-US" dirty="0" err="1">
                <a:solidFill>
                  <a:schemeClr val="tx1"/>
                </a:solidFill>
              </a:rPr>
              <a:t>Republik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Bersatu</a:t>
            </a:r>
            <a:r>
              <a:rPr lang="en-US" dirty="0">
                <a:solidFill>
                  <a:schemeClr val="tx1"/>
                </a:solidFill>
              </a:rPr>
              <a:t> Tanzania</a:t>
            </a:r>
          </a:p>
          <a:p>
            <a:pPr marL="457200" indent="-457200">
              <a:buAutoNum type="arabicPeriod"/>
            </a:pPr>
            <a:endParaRPr lang="en-US" sz="2500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Di </a:t>
            </a:r>
            <a:r>
              <a:rPr lang="en-US" dirty="0" err="1">
                <a:solidFill>
                  <a:schemeClr val="tx1"/>
                </a:solidFill>
              </a:rPr>
              <a:t>analisis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aspek</a:t>
            </a:r>
            <a:r>
              <a:rPr lang="en-US" dirty="0">
                <a:solidFill>
                  <a:schemeClr val="tx1"/>
                </a:solidFill>
              </a:rPr>
              <a:t> : </a:t>
            </a:r>
          </a:p>
          <a:p>
            <a:pPr marL="514350" indent="-514350">
              <a:buAutoNum type="alphaLcPeriod"/>
            </a:pPr>
            <a:r>
              <a:rPr lang="en-US" dirty="0" err="1">
                <a:solidFill>
                  <a:schemeClr val="tx1"/>
                </a:solidFill>
              </a:rPr>
              <a:t>Laporan</a:t>
            </a:r>
            <a:r>
              <a:rPr lang="en-US" dirty="0">
                <a:solidFill>
                  <a:schemeClr val="tx1"/>
                </a:solidFill>
              </a:rPr>
              <a:t> Status </a:t>
            </a:r>
            <a:r>
              <a:rPr lang="en-US" dirty="0" err="1">
                <a:solidFill>
                  <a:schemeClr val="tx1"/>
                </a:solidFill>
              </a:rPr>
              <a:t>Konservasi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2771800" y="260648"/>
            <a:ext cx="388843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58835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Thanks for attention</a:t>
            </a:r>
          </a:p>
          <a:p>
            <a:r>
              <a:rPr lang="en-US" sz="4000" b="1" dirty="0">
                <a:sym typeface="Wingdings" panose="05000000000000000000" pitchFamily="2" charset="2"/>
              </a:rPr>
              <a:t>See you again !</a:t>
            </a:r>
            <a:endParaRPr lang="en-US" sz="4000" b="1" dirty="0"/>
          </a:p>
        </p:txBody>
      </p:sp>
      <p:sp>
        <p:nvSpPr>
          <p:cNvPr id="2" name="Oval 1"/>
          <p:cNvSpPr/>
          <p:nvPr/>
        </p:nvSpPr>
        <p:spPr>
          <a:xfrm>
            <a:off x="2699792" y="260648"/>
            <a:ext cx="4104456" cy="36004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38332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14739</TotalTime>
  <Words>38</Words>
  <Application>Microsoft Office PowerPoint</Application>
  <PresentationFormat>On-screen Show (4:3)</PresentationFormat>
  <Paragraphs>12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Moneta Harahap</cp:lastModifiedBy>
  <cp:revision>675</cp:revision>
  <cp:lastPrinted>2017-08-29T02:54:51Z</cp:lastPrinted>
  <dcterms:created xsi:type="dcterms:W3CDTF">2010-04-18T12:06:30Z</dcterms:created>
  <dcterms:modified xsi:type="dcterms:W3CDTF">2025-12-19T02:43:53Z</dcterms:modified>
</cp:coreProperties>
</file>