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793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Manajemen SDM membahas bagaimana organisasi mengelola manusia sebagai aset utama.</a:t>
            </a:r>
          </a:p>
          <a:p>
            <a:endParaRPr/>
          </a:p>
          <a:p>
            <a:r>
              <a:t>Contoh:</a:t>
            </a:r>
          </a:p>
          <a:p>
            <a:r>
              <a:t>Perusahaan memilih dan mengembangkan karyawan agar selaras dengan visi organisasi.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Kompensasi memengaruhi motivasi kerja.</a:t>
            </a:r>
          </a:p>
          <a:p>
            <a:endParaRPr/>
          </a:p>
          <a:p>
            <a:r>
              <a:t>Contoh:</a:t>
            </a:r>
          </a:p>
          <a:p>
            <a:r>
              <a:t>Bonus tahunan bagi karyawan berprestasi.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Motivasi meningkatkan produktivitas.</a:t>
            </a:r>
          </a:p>
          <a:p>
            <a:endParaRPr/>
          </a:p>
          <a:p>
            <a:r>
              <a:t>Contoh:</a:t>
            </a:r>
          </a:p>
          <a:p>
            <a:r>
              <a:t>Penghargaan karyawan terbaik.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Perubahan menuntut SDM adaptif.</a:t>
            </a:r>
          </a:p>
          <a:p>
            <a:endParaRPr/>
          </a:p>
          <a:p>
            <a:r>
              <a:t>Contoh:</a:t>
            </a:r>
          </a:p>
          <a:p>
            <a:r>
              <a:t>Otomatisasi menggantikan pekerjaan manual.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Manajer SDM berperan strategis.</a:t>
            </a:r>
          </a:p>
          <a:p>
            <a:endParaRPr/>
          </a:p>
          <a:p>
            <a:r>
              <a:t>Contoh:</a:t>
            </a:r>
          </a:p>
          <a:p>
            <a:r>
              <a:t>Manajer memberi coaching pada karyawan.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Keberhasilan organisasi ditentukan oleh SDM.</a:t>
            </a:r>
          </a:p>
          <a:p>
            <a:endParaRPr/>
          </a:p>
          <a:p>
            <a:r>
              <a:t>Contoh:</a:t>
            </a:r>
          </a:p>
          <a:p>
            <a:r>
              <a:t>Perusahaan sukses karena tim solid.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Mahasiswa diajak berpikir kritis.</a:t>
            </a:r>
          </a:p>
          <a:p>
            <a:endParaRPr/>
          </a:p>
          <a:p>
            <a:r>
              <a:t>Contoh:</a:t>
            </a:r>
          </a:p>
          <a:p>
            <a:r>
              <a:t>Diskusi kasus pengelolaan SDM di perusahaan lokal.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SDM tidak lagi dipandang sebagai biaya, tetapi investasi.</a:t>
            </a:r>
          </a:p>
          <a:p>
            <a:endParaRPr/>
          </a:p>
          <a:p>
            <a:r>
              <a:t>Contoh:</a:t>
            </a:r>
          </a:p>
          <a:p>
            <a:r>
              <a:t>Perusahaan teknologi memberikan pelatihan rutin agar karyawan selalu update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MSDM mencakup perencanaan hingga pengendalian karyawan.</a:t>
            </a:r>
          </a:p>
          <a:p>
            <a:endParaRPr/>
          </a:p>
          <a:p>
            <a:r>
              <a:t>Contoh:</a:t>
            </a:r>
          </a:p>
          <a:p>
            <a:r>
              <a:t>HRD mengatur jam kerja, rekrutmen, dan evaluasi karyawan.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Tujuan MSDM harus seimbang antara organisasi dan karyawan.</a:t>
            </a:r>
          </a:p>
          <a:p>
            <a:endParaRPr/>
          </a:p>
          <a:p>
            <a:r>
              <a:t>Contoh:</a:t>
            </a:r>
          </a:p>
          <a:p>
            <a:r>
              <a:t>Perusahaan untung, karyawan sejahtera.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Fungsi MSDM saling berkesinambungan.</a:t>
            </a:r>
          </a:p>
          <a:p>
            <a:endParaRPr/>
          </a:p>
          <a:p>
            <a:r>
              <a:t>Contoh:</a:t>
            </a:r>
          </a:p>
          <a:p>
            <a:r>
              <a:t>Hasil penilaian kinerja menjadi dasar pelatihan dan bonus.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Perencanaan SDM memastikan jumlah dan kualitas karyawan tepat.</a:t>
            </a:r>
          </a:p>
          <a:p>
            <a:endParaRPr/>
          </a:p>
          <a:p>
            <a:r>
              <a:t>Contoh:</a:t>
            </a:r>
          </a:p>
          <a:p>
            <a:r>
              <a:t>Rumah sakit menambah perawat saat jumlah pasien meningkat.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Rekrutmen bertujuan mencari kandidat terbaik.</a:t>
            </a:r>
          </a:p>
          <a:p>
            <a:endParaRPr/>
          </a:p>
          <a:p>
            <a:r>
              <a:t>Contoh:</a:t>
            </a:r>
          </a:p>
          <a:p>
            <a:r>
              <a:t>Perusahaan membuka lowongan melalui job portal.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Pelatihan meningkatkan kemampuan kerja.</a:t>
            </a:r>
          </a:p>
          <a:p>
            <a:endParaRPr/>
          </a:p>
          <a:p>
            <a:r>
              <a:t>Contoh:</a:t>
            </a:r>
          </a:p>
          <a:p>
            <a:r>
              <a:t>Pelatihan penggunaan software baru.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Penilaian kinerja mengukur kontribusi karyawan.</a:t>
            </a:r>
          </a:p>
          <a:p>
            <a:endParaRPr/>
          </a:p>
          <a:p>
            <a:r>
              <a:t>Contoh:</a:t>
            </a:r>
          </a:p>
          <a:p>
            <a:r>
              <a:t>Target penjualan bulanan sales.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37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5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98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57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0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3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30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5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1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6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41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Mengelola Sumber Daya Manusia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</a:t>
            </a:r>
            <a:r>
              <a:rPr dirty="0" err="1"/>
              <a:t>Pengantar</a:t>
            </a:r>
            <a:r>
              <a:rPr dirty="0"/>
              <a:t> </a:t>
            </a:r>
            <a:r>
              <a:rPr dirty="0" err="1"/>
              <a:t>Manajemen</a:t>
            </a:r>
            <a:r>
              <a:rPr dirty="0"/>
              <a:t> / MSDM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Kompensasi dan Kesejahteraan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Gaji</a:t>
            </a:r>
          </a:p>
          <a:p>
            <a:r>
              <a:t>Bonus</a:t>
            </a:r>
          </a:p>
          <a:p>
            <a:r>
              <a:t>Tunjangan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Motivasi dan Hubungan Kerja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Hubungan harmonis</a:t>
            </a:r>
          </a:p>
          <a:p>
            <a:r>
              <a:t>Kepuasan kerja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MSDM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</a:t>
            </a:r>
          </a:p>
          <a:p>
            <a:r>
              <a:t>Globalisasi</a:t>
            </a:r>
          </a:p>
          <a:p>
            <a:r>
              <a:t>Kompetensi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Manajer 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Pemimpin</a:t>
            </a:r>
          </a:p>
          <a:p>
            <a:r>
              <a:t>Motivator</a:t>
            </a:r>
          </a:p>
          <a:p>
            <a:r>
              <a:t>Pengembang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SDM aset strategis</a:t>
            </a:r>
          </a:p>
          <a:p>
            <a:r>
              <a:t>Pengelolaan berkelanjutan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Studi kasus</a:t>
            </a:r>
          </a:p>
          <a:p>
            <a:r>
              <a:t>Tanya jawab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Manajemen 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SDM sebagai aset utama</a:t>
            </a:r>
          </a:p>
          <a:p>
            <a:r>
              <a:t>• Peran strategis SDM</a:t>
            </a:r>
          </a:p>
          <a:p>
            <a:r>
              <a:t>• MSDM modern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MSDM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Ilmu dan seni mengatur tenaga kerja</a:t>
            </a:r>
          </a:p>
          <a:p>
            <a:r>
              <a:t>Untuk mencapai tujuan organisasi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Manajemen 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Organisasi</a:t>
            </a:r>
          </a:p>
          <a:p>
            <a:r>
              <a:t>• Fungsional</a:t>
            </a:r>
          </a:p>
          <a:p>
            <a:r>
              <a:t>• Sosial</a:t>
            </a:r>
          </a:p>
          <a:p>
            <a:r>
              <a:t>• Personal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Manajemen 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Perencanaan</a:t>
            </a:r>
          </a:p>
          <a:p>
            <a:r>
              <a:t>• Rekrutmen</a:t>
            </a:r>
          </a:p>
          <a:p>
            <a:r>
              <a:t>• Pelatihan</a:t>
            </a:r>
          </a:p>
          <a:p>
            <a:r>
              <a:t>• Penilaian</a:t>
            </a:r>
          </a:p>
          <a:p>
            <a:r>
              <a:t>• Kompensasi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Perencanaan 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kebutuhan tenaga kerja</a:t>
            </a:r>
          </a:p>
          <a:p>
            <a:r>
              <a:t>Penempatan sesuai kompetensi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Rekrutmen dan Seleksi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Internal &amp; eksternal</a:t>
            </a:r>
          </a:p>
          <a:p>
            <a:r>
              <a:t>Tes dan wawancara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Pelatihan dan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Peningkatan skill</a:t>
            </a:r>
          </a:p>
          <a:p>
            <a:r>
              <a:t>Pengembangan karier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Penilaian Kinerja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Evaluasi hasil kerja</a:t>
            </a:r>
          </a:p>
          <a:p>
            <a:r>
              <a:t>Umpan balik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397</Words>
  <Application>Microsoft Office PowerPoint</Application>
  <PresentationFormat>On-screen Show (4:3)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Tw Cen MT</vt:lpstr>
      <vt:lpstr>Tw Cen MT Condensed</vt:lpstr>
      <vt:lpstr>Wingdings 3</vt:lpstr>
      <vt:lpstr>Integral</vt:lpstr>
      <vt:lpstr>Mengelola Sumber Daya Manusia</vt:lpstr>
      <vt:lpstr>Pengantar Manajemen SDM</vt:lpstr>
      <vt:lpstr>Pengertian MSDM</vt:lpstr>
      <vt:lpstr>Tujuan Manajemen SDM</vt:lpstr>
      <vt:lpstr>Fungsi Manajemen SDM</vt:lpstr>
      <vt:lpstr>Perencanaan SDM</vt:lpstr>
      <vt:lpstr>Rekrutmen dan Seleksi</vt:lpstr>
      <vt:lpstr>Pelatihan dan Pengembangan</vt:lpstr>
      <vt:lpstr>Penilaian Kinerja</vt:lpstr>
      <vt:lpstr>Kompensasi dan Kesejahteraan</vt:lpstr>
      <vt:lpstr>Motivasi dan Hubungan Kerja</vt:lpstr>
      <vt:lpstr>Tantangan MSDM</vt:lpstr>
      <vt:lpstr>Peran Manajer SDM</vt:lpstr>
      <vt:lpstr>Kesimpulan</vt:lpstr>
      <vt:lpstr>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2025-12-19T08:18:28Z</dcterms:modified>
  <cp:category/>
</cp:coreProperties>
</file>