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14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0534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Penjelasan:</a:t>
            </a:r>
          </a:p>
          <a:p>
            <a:r>
              <a:t>Materi ini membahas konsep dasar pengelolaan tim sebagai bagian penting dalam manajemen.</a:t>
            </a:r>
          </a:p>
          <a:p>
            <a:endParaRPr/>
          </a:p>
          <a:p>
            <a:r>
              <a:t>Contoh:</a:t>
            </a:r>
          </a:p>
          <a:p>
            <a:r>
              <a:t>Tim proyek, tim kerja kantor, tim organisasi mahasiswa.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Penjelasan:</a:t>
            </a:r>
          </a:p>
          <a:p>
            <a:r>
              <a:t>Motivasi meningkatkan semangat kerja.</a:t>
            </a:r>
          </a:p>
          <a:p>
            <a:endParaRPr/>
          </a:p>
          <a:p>
            <a:r>
              <a:t>Contoh:</a:t>
            </a:r>
          </a:p>
          <a:p>
            <a:r>
              <a:t>Reward tim terbaik.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Penjelasan:</a:t>
            </a:r>
          </a:p>
          <a:p>
            <a:r>
              <a:t>Konflik wajar dan harus dikelola.</a:t>
            </a:r>
          </a:p>
          <a:p>
            <a:endParaRPr/>
          </a:p>
          <a:p>
            <a:r>
              <a:t>Contoh:</a:t>
            </a:r>
          </a:p>
          <a:p>
            <a:r>
              <a:t>Perbedaan ide strategi.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Penjelasan:</a:t>
            </a:r>
          </a:p>
          <a:p>
            <a:r>
              <a:t>Konflik dikelola agar tidak merusak tim.</a:t>
            </a:r>
          </a:p>
          <a:p>
            <a:endParaRPr/>
          </a:p>
          <a:p>
            <a:r>
              <a:t>Contoh:</a:t>
            </a:r>
          </a:p>
          <a:p>
            <a:r>
              <a:t>Pemimpin menjadi penengah.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Penjelasan:</a:t>
            </a:r>
          </a:p>
          <a:p>
            <a:r>
              <a:t>Evaluasi penting untuk perbaikan berkelanjutan.</a:t>
            </a:r>
          </a:p>
          <a:p>
            <a:endParaRPr/>
          </a:p>
          <a:p>
            <a:r>
              <a:t>Contoh:</a:t>
            </a:r>
          </a:p>
          <a:p>
            <a:r>
              <a:t>Review akhir proyek.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Penjelasan:</a:t>
            </a:r>
          </a:p>
          <a:p>
            <a:r>
              <a:t>Tim gagal karena komunikasi buruk.</a:t>
            </a:r>
          </a:p>
          <a:p>
            <a:endParaRPr/>
          </a:p>
          <a:p>
            <a:r>
              <a:t>Contoh:</a:t>
            </a:r>
          </a:p>
          <a:p>
            <a:r>
              <a:t>Deadline molor akibat koordinasi lemah.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Penjelasan:</a:t>
            </a:r>
          </a:p>
          <a:p>
            <a:r>
              <a:t>Keberhasilan organisasi ditentukan oleh kualitas tim.</a:t>
            </a:r>
          </a:p>
          <a:p>
            <a:endParaRPr/>
          </a:p>
          <a:p>
            <a:r>
              <a:t>Contoh:</a:t>
            </a:r>
          </a:p>
          <a:p>
            <a:r>
              <a:t>Startup sukses dengan tim solid.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Penjelasan:</a:t>
            </a:r>
          </a:p>
          <a:p>
            <a:r>
              <a:t>Tim terdiri dari individu dengan peran berbeda yang bekerja sama.</a:t>
            </a:r>
          </a:p>
          <a:p>
            <a:endParaRPr/>
          </a:p>
          <a:p>
            <a:r>
              <a:t>Contoh:</a:t>
            </a:r>
          </a:p>
          <a:p>
            <a:r>
              <a:t>Tim pengembang sistem terdiri dari analis, programmer, dan tester.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Penjelasan:</a:t>
            </a:r>
          </a:p>
          <a:p>
            <a:r>
              <a:t>Tim memiliki sinergi, sedangkan kelompok hanya kumpulan individu.</a:t>
            </a:r>
          </a:p>
          <a:p>
            <a:endParaRPr/>
          </a:p>
          <a:p>
            <a:r>
              <a:t>Contoh:</a:t>
            </a:r>
          </a:p>
          <a:p>
            <a:r>
              <a:t>Dosen satu prodi = kelompok, panitia akreditasi = tim.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Penjelasan:</a:t>
            </a:r>
          </a:p>
          <a:p>
            <a:r>
              <a:t>Pengelolaan tim yang baik meningkatkan produktivitas organisasi.</a:t>
            </a:r>
          </a:p>
          <a:p>
            <a:endParaRPr/>
          </a:p>
          <a:p>
            <a:r>
              <a:t>Contoh:</a:t>
            </a:r>
          </a:p>
          <a:p>
            <a:r>
              <a:t>Tim solid menyelesaikan proyek tepat waktu.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Penjelasan:</a:t>
            </a:r>
          </a:p>
          <a:p>
            <a:r>
              <a:t>Tujuan tim harus selaras dengan tujuan organisasi.</a:t>
            </a:r>
          </a:p>
          <a:p>
            <a:endParaRPr/>
          </a:p>
          <a:p>
            <a:r>
              <a:t>Contoh:</a:t>
            </a:r>
          </a:p>
          <a:p>
            <a:r>
              <a:t>Target penjualan tim marketing bulanan.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Penjelasan:</a:t>
            </a:r>
          </a:p>
          <a:p>
            <a:r>
              <a:t>Pemimpin tim menentukan arah dan menjaga kinerja.</a:t>
            </a:r>
          </a:p>
          <a:p>
            <a:endParaRPr/>
          </a:p>
          <a:p>
            <a:r>
              <a:t>Contoh:</a:t>
            </a:r>
          </a:p>
          <a:p>
            <a:r>
              <a:t>Manajer proyek membagi tugas dan memantau progres.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Penjelasan:</a:t>
            </a:r>
          </a:p>
          <a:p>
            <a:r>
              <a:t>Tim efektif dibentuk dengan anggota yang tepat.</a:t>
            </a:r>
          </a:p>
          <a:p>
            <a:endParaRPr/>
          </a:p>
          <a:p>
            <a:r>
              <a:t>Contoh:</a:t>
            </a:r>
          </a:p>
          <a:p>
            <a:r>
              <a:t>Memilih anggota berdasarkan keahlian.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Penjelasan:</a:t>
            </a:r>
          </a:p>
          <a:p>
            <a:r>
              <a:t>Setiap tim melalui tahap perkembangan.</a:t>
            </a:r>
          </a:p>
          <a:p>
            <a:endParaRPr/>
          </a:p>
          <a:p>
            <a:r>
              <a:t>Contoh:</a:t>
            </a:r>
          </a:p>
          <a:p>
            <a:r>
              <a:t>Awal konflik lalu tim menjadi solid.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Penjelasan:</a:t>
            </a:r>
          </a:p>
          <a:p>
            <a:r>
              <a:t>Komunikasi efektif mencegah konflik.</a:t>
            </a:r>
          </a:p>
          <a:p>
            <a:endParaRPr/>
          </a:p>
          <a:p>
            <a:r>
              <a:t>Contoh:</a:t>
            </a:r>
          </a:p>
          <a:p>
            <a:r>
              <a:t>Rapat rutin mingguan.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1910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559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9422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489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8970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582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743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496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493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515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5794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9694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Mengelola Tim dalam Pengantar Manajemen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Mata Kuliah: Pengantar Manajemen</a:t>
            </a:r>
          </a:p>
          <a:p>
            <a:r>
              <a:t>Dosen:</a:t>
            </a:r>
          </a:p>
          <a:p>
            <a:r>
              <a:t>Program Studi: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Motivasi Anggota Tim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Penghargaan</a:t>
            </a:r>
          </a:p>
          <a:p>
            <a:r>
              <a:t>Pengakuan</a:t>
            </a:r>
          </a:p>
          <a:p>
            <a:r>
              <a:t>Lingkungan kerja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Konflik dalam Tim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Perbedaan pendapat</a:t>
            </a:r>
          </a:p>
          <a:p>
            <a:r>
              <a:t>Tekanan kerja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Pengelolaan Konflik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Komunikasi</a:t>
            </a:r>
          </a:p>
          <a:p>
            <a:r>
              <a:t>Mediasi</a:t>
            </a:r>
          </a:p>
          <a:p>
            <a:r>
              <a:t>Solusi bersama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Evaluasi Kinerja Tim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Pencapaian target</a:t>
            </a:r>
          </a:p>
          <a:p>
            <a:r>
              <a:t>Kerja sama</a:t>
            </a:r>
          </a:p>
          <a:p>
            <a:r>
              <a:t>Kualitas hasil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Contoh Kasus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Tim Proyek Digital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Tim efektif</a:t>
            </a:r>
          </a:p>
          <a:p>
            <a:r>
              <a:t>Pemimpin berperan penting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Pengertian Tim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Sekelompok orang</a:t>
            </a:r>
          </a:p>
          <a:p>
            <a:r>
              <a:t>Tujuan bersama</a:t>
            </a:r>
          </a:p>
          <a:p>
            <a:r>
              <a:t>Saling berinteraksi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Tim vs Kelompok Kerja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Tim: kolaborasi</a:t>
            </a:r>
          </a:p>
          <a:p>
            <a:r>
              <a:t>Kelompok: individual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Pentingnya Mengelola Tim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Meningkatkan kinerja</a:t>
            </a:r>
          </a:p>
          <a:p>
            <a:r>
              <a:t>Efisiensi kerja</a:t>
            </a:r>
          </a:p>
          <a:p>
            <a:r>
              <a:t>Kualitas keputusan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Tujuan Pengelolaan Tim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Mencapai target</a:t>
            </a:r>
          </a:p>
          <a:p>
            <a:r>
              <a:t>Kerja sama efektif</a:t>
            </a:r>
          </a:p>
          <a:p>
            <a:r>
              <a:t>Kepuasan anggota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Peran Pemimpin Tim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Pengarah</a:t>
            </a:r>
          </a:p>
          <a:p>
            <a:r>
              <a:t>Motivator</a:t>
            </a:r>
          </a:p>
          <a:p>
            <a:r>
              <a:t>Pengambil keputusan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Pembentukan Tim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Seleksi anggota</a:t>
            </a:r>
          </a:p>
          <a:p>
            <a:r>
              <a:t>Pembagian peran</a:t>
            </a:r>
          </a:p>
          <a:p>
            <a:r>
              <a:t>Penetapan tujuan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Tahapan Perkembangan Tim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Forming</a:t>
            </a:r>
          </a:p>
          <a:p>
            <a:r>
              <a:t>Storming</a:t>
            </a:r>
          </a:p>
          <a:p>
            <a:r>
              <a:t>Norming</a:t>
            </a:r>
          </a:p>
          <a:p>
            <a:r>
              <a:t>Performing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Komunikasi dalam Tim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Terbuka</a:t>
            </a:r>
          </a:p>
          <a:p>
            <a:r>
              <a:t>Jelas</a:t>
            </a:r>
          </a:p>
          <a:p>
            <a:r>
              <a:t>Dua arah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</TotalTime>
  <Words>394</Words>
  <Application>Microsoft Office PowerPoint</Application>
  <PresentationFormat>On-screen Show (4:3)</PresentationFormat>
  <Paragraphs>131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Tw Cen MT</vt:lpstr>
      <vt:lpstr>Tw Cen MT Condensed</vt:lpstr>
      <vt:lpstr>Wingdings 3</vt:lpstr>
      <vt:lpstr>Integral</vt:lpstr>
      <vt:lpstr>Mengelola Tim dalam Pengantar Manajemen</vt:lpstr>
      <vt:lpstr>Pengertian Tim</vt:lpstr>
      <vt:lpstr>Tim vs Kelompok Kerja</vt:lpstr>
      <vt:lpstr>Pentingnya Mengelola Tim</vt:lpstr>
      <vt:lpstr>Tujuan Pengelolaan Tim</vt:lpstr>
      <vt:lpstr>Peran Pemimpin Tim</vt:lpstr>
      <vt:lpstr>Pembentukan Tim</vt:lpstr>
      <vt:lpstr>Tahapan Perkembangan Tim</vt:lpstr>
      <vt:lpstr>Komunikasi dalam Tim</vt:lpstr>
      <vt:lpstr>Motivasi Anggota Tim</vt:lpstr>
      <vt:lpstr>Konflik dalam Tim</vt:lpstr>
      <vt:lpstr>Pengelolaan Konflik</vt:lpstr>
      <vt:lpstr>Evaluasi Kinerja Tim</vt:lpstr>
      <vt:lpstr>Contoh Kasus</vt:lpstr>
      <vt:lpstr>Kesimpulan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indera _</dc:creator>
  <cp:keywords/>
  <dc:description>generated using python-pptx</dc:description>
  <cp:lastModifiedBy>indera _</cp:lastModifiedBy>
  <cp:revision>2</cp:revision>
  <dcterms:created xsi:type="dcterms:W3CDTF">2013-01-27T09:14:16Z</dcterms:created>
  <dcterms:modified xsi:type="dcterms:W3CDTF">2025-12-19T08:21:13Z</dcterms:modified>
  <cp:category/>
</cp:coreProperties>
</file>