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FC3A5-43DB-445C-9E6D-CA7E4B728DD3}" type="datetimeFigureOut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95C9FB-9406-4BCC-8424-C7981EAA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8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09B48-21D7-4DA4-B712-3A33EA67BFDB}" type="datetimeFigureOut">
              <a:rPr lang="en-US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2D3AF6-ED7D-4726-AFEF-32CC65F8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3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E69D-949E-4EFB-9E73-1DF92DA9B814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FE21-DBB7-419E-A88F-737D3855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9DE8-7D8E-445A-A74C-2015D452B6CB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B16-AF97-4137-B27C-2887E3F4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EA9-5970-4FCF-91BC-AFF0459F5482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B26-FE80-460C-BFD9-7B1049E6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FC7-9451-4CCF-BE38-11987696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DE2-926D-454A-BAD9-8D3FF55350CA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2FD-64AD-4A9F-BEB1-3AC71F8B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31-4BC6-45FC-AB88-A4DB0B07B2E4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4C6-7980-49DA-A53F-8C4BCBFBD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FCB0-8333-4570-91DB-B82987E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911-C6AA-4B97-B7ED-8661FD80282A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237-8367-4246-BF92-50AADEEC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960B-BFD5-47BC-90FA-8BEDE9F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A4D-3CEE-4216-B415-978055E983DD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68A6-9AFD-4BE0-B5FF-0D340563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BB6-6D87-4648-90FE-9EE2CA8F168D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486-68FC-4CE5-B99F-358C4A35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4915-9D9E-44F4-A68D-A0E7BBDEEE87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C44E1-3850-4E4D-AEC3-3325D4F9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131840" y="548680"/>
            <a:ext cx="4321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id-I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-1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306D-0083-466E-9833-A7956B137F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AutoShape 2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OTONOMI DAERAH: Pengertian, Tujuan, Dasar Hukum, Prins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9384"/>
            <a:ext cx="9169153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6" name="Picture 2" descr="SASARAN YANG AKAN DICAPAI MELALUI KEBIJAKAN&#10;OTONOMI DAERAH&#10;1. PENINGKATAN PELAYANAN PUBLIK,&#10;PENGEMBANGAN KREATIFITAS MASY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85052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201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11142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428868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0BFF7-2106-4CB8-A910-193DE772A837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C698-71C4-49BC-9F70-E70FED3836E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62442" cy="6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0" name="Picture 4" descr="PELAKSANAAN OTONOMI DAERAH DI INDONESIA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150" b="15390"/>
          <a:stretch/>
        </p:blipFill>
        <p:spPr bwMode="auto">
          <a:xfrm>
            <a:off x="159749" y="404664"/>
            <a:ext cx="8423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31865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 descr="MENGAPA ADA OTONOMI DAERAH ?&#10;• SEBAGAI WUJUD ADANYA PERUBAHAN&#10;PARADIGMA DALAM PELAKSANAAN&#10;PEMERINTAHAN DI INDONESIA YANG&#10;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82970"/>
      </p:ext>
    </p:extLst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 descr="ASAS – ASAS PENYELENGGARAAN PEMERINTAHAN&#10;DAERAH&#10;( DARI PEMERINTAH PUSAT)&#10;1. ASAS DESENTRALISASI&#10;YAITU PENYERAHAN WEWENA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1352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02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 descr="2. ASAS DEKONSENTRASI&#10;YAITU PELIMPAHAN WEWENANG PEMERINTAHAN&#10;OLEH PEMERINTAH PUSAT KEPADA GUBERNUR&#10;SEBAGAI WAKIL PEMERI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604" cy="68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54459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4" name="Picture 2" descr="ASAS – ASAS PELAKSANAAN OTONOMI DAERAH&#10;(PEMERINTAH DAERAH)&#10;1. OTONOMI LUAS&#10;YAITU KEKUASAAN DAERAH UNTUK&#10;MENYELENGGARAKAN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14171"/>
            <a:ext cx="9115578" cy="68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55004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8" name="Picture 2" descr="2. OTONOMI NYATA&#10;YAITU KELELUASAAN DAERAH UNTUK&#10;MENYELENGGARAKAN PEMERINTAHAN&#10;DIBIDANG TERTENTU YANG SECARA NYATA ADA&#10;D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72414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2" name="Picture 2" descr="TUJUAN PENYELENGGARAAN&#10;OTONOMI DAERAH&#10;1. PENINGKATAN PELAYANAN DAN KESEJAHTERAAN&#10;MASYARAKAT YANG SEMAKIN BAIK&#10;2. PENGEMB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" y="16358"/>
            <a:ext cx="9112665" cy="68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9823"/>
      </p:ext>
    </p:extLst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29</Words>
  <Application>Microsoft Office PowerPoint</Application>
  <PresentationFormat>On-screen Show (4:3)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107</cp:revision>
  <dcterms:created xsi:type="dcterms:W3CDTF">2010-04-18T12:06:30Z</dcterms:created>
  <dcterms:modified xsi:type="dcterms:W3CDTF">2025-12-19T23:26:05Z</dcterms:modified>
</cp:coreProperties>
</file>