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71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6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01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3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35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407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7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9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0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29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92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2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Kinerja Sistem Rekomendasi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Kuliah: Recommender System (2 SKS)</a:t>
            </a:r>
          </a:p>
          <a:p>
            <a:r>
              <a:t>Program Studi Sistem Informasi</a:t>
            </a:r>
          </a:p>
          <a:p>
            <a:r>
              <a:t>Berbasis OBE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Root Mean Squared Error (RMSE)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RMSE = √[(1/n) × Σ (r − r̂)²]</a:t>
            </a:r>
          </a:p>
          <a:p>
            <a:endParaRPr/>
          </a:p>
          <a:p>
            <a:r>
              <a:t>Contoh:</a:t>
            </a:r>
          </a:p>
          <a:p>
            <a:r>
              <a:t>RMSE = 0,82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Metrik Top-N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Precision</a:t>
            </a:r>
          </a:p>
          <a:p>
            <a:r>
              <a:t>- Recall</a:t>
            </a:r>
          </a:p>
          <a:p>
            <a:endParaRPr/>
          </a:p>
          <a:p>
            <a:r>
              <a:t>Contoh:</a:t>
            </a:r>
          </a:p>
          <a:p>
            <a:r>
              <a:t>3 item relevan dari 5 rekomendasi → Precision = 3/5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Evaluasi penting dalam sistem rekomendasi</a:t>
            </a:r>
          </a:p>
          <a:p>
            <a:r>
              <a:t>- Metrik membantu menilai kualitas model</a:t>
            </a:r>
          </a:p>
          <a:p>
            <a:r>
              <a:t>- Pilih metrik sesuai tujuan sistem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Menjelaskan tujuan evaluasi sistem rekomendasi</a:t>
            </a:r>
          </a:p>
          <a:p>
            <a:r>
              <a:t>- Menjelaskan manfaat evaluasi dalam pengembangan sistem</a:t>
            </a:r>
          </a:p>
          <a:p>
            <a:r>
              <a:t>- Mendefinisikan metrik evaluasi dasar</a:t>
            </a:r>
          </a:p>
          <a:p>
            <a:r>
              <a:t>- Menghitung metrik evaluasi dengan benar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Mengapa Perlu Evaluasi?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Menilai kualitas rekomendasi</a:t>
            </a:r>
          </a:p>
          <a:p>
            <a:r>
              <a:t>- Membandingkan algoritma</a:t>
            </a:r>
          </a:p>
          <a:p>
            <a:r>
              <a:t>- Menjamin relevansi bagi pengguna</a:t>
            </a:r>
          </a:p>
          <a:p>
            <a:endParaRPr/>
          </a:p>
          <a:p>
            <a:r>
              <a:t>Contoh: Apakah rekomendasi film benar-benar sesuai minat pengguna?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Evaluasi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Mengukur akurasi</a:t>
            </a:r>
          </a:p>
          <a:p>
            <a:r>
              <a:t>- Mengukur relevansi</a:t>
            </a:r>
          </a:p>
          <a:p>
            <a:r>
              <a:t>- Mengukur pengalaman pengguna</a:t>
            </a:r>
          </a:p>
          <a:p>
            <a:endParaRPr/>
          </a:p>
          <a:p>
            <a:r>
              <a:t>Contoh: Rekomendasi produk sesuai minat pelanggan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Evaluasi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Memilih algoritma terbaik</a:t>
            </a:r>
          </a:p>
          <a:p>
            <a:r>
              <a:t>- Dasar optimasi model</a:t>
            </a:r>
          </a:p>
          <a:p>
            <a:r>
              <a:t>- Pengambilan keputusan berbasis data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Pendekatan Evaluasi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Offline evaluation</a:t>
            </a:r>
          </a:p>
          <a:p>
            <a:r>
              <a:t>- Online evaluation (A/B Testing)</a:t>
            </a:r>
          </a:p>
          <a:p>
            <a:r>
              <a:t>- User study</a:t>
            </a:r>
          </a:p>
          <a:p>
            <a:endParaRPr/>
          </a:p>
          <a:p>
            <a:r>
              <a:t>Fokus perkuliahan: Offline evaluation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Dataset &amp; Ground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Data rating/interaksi</a:t>
            </a:r>
          </a:p>
          <a:p>
            <a:r>
              <a:t>- Data aktual pengguna</a:t>
            </a:r>
          </a:p>
          <a:p>
            <a:endParaRPr/>
          </a:p>
          <a:p>
            <a:r>
              <a:t>Contoh: Rating film skala 1–5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Metrik Error-Based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Mean Absolute Error (MAE)</a:t>
            </a:r>
          </a:p>
          <a:p>
            <a:r>
              <a:t>- Root Mean Squared Error (RMSE)</a:t>
            </a:r>
          </a:p>
          <a:p>
            <a:endParaRPr/>
          </a:p>
          <a:p>
            <a:r>
              <a:t>Semakin kecil nilai error → semakin baik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 Absolute Error (MAE)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MAE = (1/n) × Σ |r − r̂|</a:t>
            </a:r>
          </a:p>
          <a:p>
            <a:endParaRPr/>
          </a:p>
          <a:p>
            <a:r>
              <a:t>Contoh:</a:t>
            </a:r>
          </a:p>
          <a:p>
            <a:r>
              <a:t>Aktual: 4,5,3</a:t>
            </a:r>
          </a:p>
          <a:p>
            <a:r>
              <a:t>Prediksi: 3,5,4</a:t>
            </a:r>
          </a:p>
          <a:p>
            <a:r>
              <a:t>MAE = 0,67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269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Evaluasi Kinerja Sistem Rekomendasi</vt:lpstr>
      <vt:lpstr>Capaian Pembelajaran</vt:lpstr>
      <vt:lpstr>Mengapa Perlu Evaluasi?</vt:lpstr>
      <vt:lpstr>Tujuan Evaluasi</vt:lpstr>
      <vt:lpstr>Manfaat Evaluasi</vt:lpstr>
      <vt:lpstr>Pendekatan Evaluasi</vt:lpstr>
      <vt:lpstr>Dataset &amp; Ground Truth</vt:lpstr>
      <vt:lpstr>Metrik Error-Based</vt:lpstr>
      <vt:lpstr>Mean Absolute Error (MAE)</vt:lpstr>
      <vt:lpstr>Root Mean Squared Error (RMSE)</vt:lpstr>
      <vt:lpstr>Metrik Top-N</vt:lpstr>
      <vt:lpstr>Ringkasan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2</cp:revision>
  <dcterms:created xsi:type="dcterms:W3CDTF">2013-01-27T09:14:16Z</dcterms:created>
  <dcterms:modified xsi:type="dcterms:W3CDTF">2025-12-21T13:56:09Z</dcterms:modified>
  <cp:category/>
</cp:coreProperties>
</file>