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304800" y="1752600"/>
            <a:ext cx="86106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A</a:t>
            </a:r>
            <a:r>
              <a:rPr lang="en-US" sz="4800" dirty="0" err="1" smtClean="0">
                <a:solidFill>
                  <a:schemeClr val="tx1"/>
                </a:solidFill>
              </a:rPr>
              <a:t>nalisis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R</a:t>
            </a:r>
            <a:r>
              <a:rPr lang="en-US" sz="4800" dirty="0" err="1" smtClean="0">
                <a:solidFill>
                  <a:schemeClr val="tx1"/>
                </a:solidFill>
              </a:rPr>
              <a:t>isiko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secara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komprehensif</a:t>
            </a:r>
            <a:r>
              <a:rPr lang="en-US" sz="4800" dirty="0">
                <a:solidFill>
                  <a:schemeClr val="tx1"/>
                </a:solidFill>
              </a:rPr>
              <a:t> :</a:t>
            </a:r>
          </a:p>
          <a:p>
            <a:r>
              <a:rPr lang="en-US" sz="4800" dirty="0">
                <a:solidFill>
                  <a:schemeClr val="tx1"/>
                </a:solidFill>
              </a:rPr>
              <a:t>Risk </a:t>
            </a:r>
            <a:r>
              <a:rPr lang="en-US" sz="4800" dirty="0">
                <a:solidFill>
                  <a:schemeClr val="tx1"/>
                </a:solidFill>
              </a:rPr>
              <a:t>A</a:t>
            </a:r>
            <a:r>
              <a:rPr lang="en-US" sz="4800" dirty="0" smtClean="0">
                <a:solidFill>
                  <a:schemeClr val="tx1"/>
                </a:solidFill>
              </a:rPr>
              <a:t>ssessment </a:t>
            </a:r>
            <a:r>
              <a:rPr lang="en-US" sz="4800" dirty="0" err="1">
                <a:solidFill>
                  <a:schemeClr val="tx1"/>
                </a:solidFill>
              </a:rPr>
              <a:t>dalam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pariwisata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136339"/>
            <a:ext cx="83058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6. </a:t>
            </a:r>
            <a:r>
              <a:rPr lang="en-US" sz="2400" b="1" dirty="0" err="1"/>
              <a:t>Contoh</a:t>
            </a:r>
            <a:r>
              <a:rPr lang="en-US" sz="2400" b="1" dirty="0"/>
              <a:t> </a:t>
            </a:r>
            <a:r>
              <a:rPr lang="en-US" sz="2400" b="1" dirty="0" err="1"/>
              <a:t>Penerapan</a:t>
            </a:r>
            <a:r>
              <a:rPr lang="en-US" sz="2400" b="1" dirty="0"/>
              <a:t> Risk Assessment di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endParaRPr lang="en-US" sz="2400" b="1" dirty="0"/>
          </a:p>
          <a:p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 </a:t>
            </a:r>
            <a:r>
              <a:rPr lang="en-US" sz="2400" b="1" dirty="0" err="1"/>
              <a:t>pantai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Identifikasi</a:t>
            </a:r>
            <a:r>
              <a:rPr lang="en-US" sz="2400" dirty="0"/>
              <a:t>: </a:t>
            </a:r>
            <a:r>
              <a:rPr lang="en-US" sz="2400" dirty="0" err="1"/>
              <a:t>Ombak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,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Analisis</a:t>
            </a:r>
            <a:r>
              <a:rPr lang="en-US" sz="2400" dirty="0"/>
              <a:t>: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sedang</a:t>
            </a:r>
            <a:r>
              <a:rPr lang="en-US" sz="2400" dirty="0"/>
              <a:t> –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Evaluasi</a:t>
            </a:r>
            <a:r>
              <a:rPr lang="en-US" sz="2400" dirty="0"/>
              <a:t>: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Pengendalian</a:t>
            </a:r>
            <a:r>
              <a:rPr lang="en-US" sz="2400" dirty="0"/>
              <a:t>: </a:t>
            </a:r>
            <a:r>
              <a:rPr lang="en-US" sz="2400" dirty="0" err="1"/>
              <a:t>Rambu</a:t>
            </a:r>
            <a:r>
              <a:rPr lang="en-US" sz="2400" dirty="0"/>
              <a:t> </a:t>
            </a:r>
            <a:r>
              <a:rPr lang="en-US" sz="2400" dirty="0" err="1"/>
              <a:t>peringatan</a:t>
            </a:r>
            <a:r>
              <a:rPr lang="en-US" sz="2400" dirty="0"/>
              <a:t>, lifeguard, SOP </a:t>
            </a:r>
            <a:r>
              <a:rPr lang="en-US" sz="2400" dirty="0" err="1"/>
              <a:t>evakuasi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8275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443841"/>
            <a:ext cx="75438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Pengertian</a:t>
            </a:r>
            <a:r>
              <a:rPr lang="en-US" sz="2400" b="1" dirty="0"/>
              <a:t> Risk Assessment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b="1" dirty="0"/>
              <a:t>Risk Assessment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proses </a:t>
            </a:r>
            <a:r>
              <a:rPr lang="en-US" sz="2400" dirty="0" err="1"/>
              <a:t>sistematis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(hazard),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pengendalian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5194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2413338"/>
            <a:ext cx="7848600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konteks</a:t>
            </a:r>
            <a:r>
              <a:rPr lang="en-US" sz="2800" dirty="0"/>
              <a:t> </a:t>
            </a:r>
            <a:r>
              <a:rPr lang="en-US" sz="2800" b="1" dirty="0" err="1"/>
              <a:t>pariwisata</a:t>
            </a:r>
            <a:r>
              <a:rPr lang="en-US" sz="2800" dirty="0"/>
              <a:t>, risk assessment </a:t>
            </a:r>
            <a:r>
              <a:rPr lang="en-US" sz="2800" dirty="0" err="1"/>
              <a:t>bertujuan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Melindungi</a:t>
            </a:r>
            <a:r>
              <a:rPr lang="en-US" sz="2800" dirty="0"/>
              <a:t> </a:t>
            </a:r>
            <a:r>
              <a:rPr lang="en-US" sz="2800" dirty="0" err="1"/>
              <a:t>wisatawan</a:t>
            </a:r>
            <a:r>
              <a:rPr lang="en-US" sz="2800" dirty="0"/>
              <a:t>, </a:t>
            </a:r>
            <a:r>
              <a:rPr lang="en-US" sz="2800" dirty="0" err="1"/>
              <a:t>pekerja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lokal</a:t>
            </a:r>
            <a:r>
              <a:rPr lang="en-US" sz="28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Menjamin</a:t>
            </a:r>
            <a:r>
              <a:rPr lang="en-US" sz="2800" dirty="0"/>
              <a:t> </a:t>
            </a:r>
            <a:r>
              <a:rPr lang="en-US" sz="2800" dirty="0" err="1"/>
              <a:t>keberlanjutan</a:t>
            </a:r>
            <a:r>
              <a:rPr lang="en-US" sz="2800" dirty="0"/>
              <a:t> </a:t>
            </a:r>
            <a:r>
              <a:rPr lang="en-US" sz="2800" dirty="0" err="1"/>
              <a:t>destinasi</a:t>
            </a:r>
            <a:r>
              <a:rPr lang="en-US" sz="2800" dirty="0"/>
              <a:t> </a:t>
            </a:r>
            <a:r>
              <a:rPr lang="en-US" sz="2800" dirty="0" err="1"/>
              <a:t>wisata</a:t>
            </a:r>
            <a:r>
              <a:rPr lang="en-US" sz="28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Menjaga</a:t>
            </a:r>
            <a:r>
              <a:rPr lang="en-US" sz="2800" dirty="0"/>
              <a:t> </a:t>
            </a:r>
            <a:r>
              <a:rPr lang="en-US" sz="2800" dirty="0" err="1"/>
              <a:t>reputasi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kelangsungan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6802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443841"/>
            <a:ext cx="8305800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2. </a:t>
            </a:r>
            <a:r>
              <a:rPr lang="en-US" sz="2000" b="1" dirty="0" err="1"/>
              <a:t>Ruang</a:t>
            </a:r>
            <a:r>
              <a:rPr lang="en-US" sz="2000" b="1" dirty="0"/>
              <a:t> </a:t>
            </a:r>
            <a:r>
              <a:rPr lang="en-US" sz="2000" b="1" dirty="0" err="1"/>
              <a:t>Lingkup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r>
              <a:rPr lang="en-US" sz="2000" dirty="0"/>
              <a:t>Risk assessment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b="1" dirty="0" err="1"/>
              <a:t>multidimensi</a:t>
            </a:r>
            <a:r>
              <a:rPr lang="en-US" sz="2000" dirty="0"/>
              <a:t>, </a:t>
            </a:r>
            <a:r>
              <a:rPr lang="en-US" sz="2000" dirty="0" err="1"/>
              <a:t>meliputi</a:t>
            </a:r>
            <a:r>
              <a:rPr lang="en-US" sz="2000" dirty="0"/>
              <a:t>:</a:t>
            </a:r>
          </a:p>
          <a:p>
            <a:r>
              <a:rPr lang="en-US" sz="2000" b="1" dirty="0"/>
              <a:t>a.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Gempa</a:t>
            </a:r>
            <a:r>
              <a:rPr lang="en-US" sz="2000" dirty="0"/>
              <a:t> </a:t>
            </a:r>
            <a:r>
              <a:rPr lang="en-US" sz="2000" dirty="0" err="1"/>
              <a:t>bumi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Tsunami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Letusan</a:t>
            </a:r>
            <a:r>
              <a:rPr lang="en-US" sz="2000" dirty="0"/>
              <a:t> </a:t>
            </a:r>
            <a:r>
              <a:rPr lang="en-US" sz="2000" dirty="0" err="1"/>
              <a:t>gunung</a:t>
            </a:r>
            <a:r>
              <a:rPr lang="en-US" sz="2000" dirty="0"/>
              <a:t> </a:t>
            </a:r>
            <a:r>
              <a:rPr lang="en-US" sz="2000" dirty="0" err="1"/>
              <a:t>api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Banjir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longsor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Cuaca</a:t>
            </a:r>
            <a:r>
              <a:rPr lang="en-US" sz="2000" dirty="0"/>
              <a:t> </a:t>
            </a:r>
            <a:r>
              <a:rPr lang="en-US" sz="2000" dirty="0" err="1"/>
              <a:t>ekstrem</a:t>
            </a:r>
            <a:endParaRPr lang="en-US" sz="2000" dirty="0"/>
          </a:p>
          <a:p>
            <a:r>
              <a:rPr lang="en-US" sz="2000" b="1" dirty="0"/>
              <a:t>b. </a:t>
            </a:r>
            <a:r>
              <a:rPr lang="en-US" sz="2000" b="1" dirty="0" err="1"/>
              <a:t>Risiko</a:t>
            </a:r>
            <a:r>
              <a:rPr lang="en-US" sz="2000" b="1" dirty="0"/>
              <a:t> Non-</a:t>
            </a:r>
            <a:r>
              <a:rPr lang="en-US" sz="2000" b="1" dirty="0" err="1"/>
              <a:t>Alam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Kebakaran</a:t>
            </a:r>
            <a:r>
              <a:rPr lang="en-US" sz="2000" dirty="0"/>
              <a:t> hotel/</a:t>
            </a:r>
            <a:r>
              <a:rPr lang="en-US" sz="2000" dirty="0" err="1"/>
              <a:t>restoran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Kecelakaan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(outbound, diving, hiking)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Kerusakan</a:t>
            </a:r>
            <a:r>
              <a:rPr lang="en-US" sz="2000" dirty="0"/>
              <a:t> </a:t>
            </a:r>
            <a:r>
              <a:rPr lang="en-US" sz="2000" dirty="0" err="1"/>
              <a:t>infrastruktur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listrik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air </a:t>
            </a:r>
            <a:r>
              <a:rPr lang="en-US" sz="2000" dirty="0" err="1"/>
              <a:t>bersih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5627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497150"/>
            <a:ext cx="8534400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c. </a:t>
            </a:r>
            <a:r>
              <a:rPr lang="en-US" sz="2400" b="1" dirty="0" err="1"/>
              <a:t>Risiko</a:t>
            </a:r>
            <a:r>
              <a:rPr lang="en-US" sz="2400" b="1" dirty="0"/>
              <a:t> </a:t>
            </a:r>
            <a:r>
              <a:rPr lang="en-US" sz="2400" b="1" dirty="0" err="1"/>
              <a:t>Kesehatan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Wabah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Keracunan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Sanitasi</a:t>
            </a:r>
            <a:r>
              <a:rPr lang="en-US" sz="2400" dirty="0"/>
              <a:t> </a:t>
            </a:r>
            <a:r>
              <a:rPr lang="en-US" sz="2400" dirty="0" err="1"/>
              <a:t>buruk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menular</a:t>
            </a:r>
            <a:endParaRPr lang="en-US" sz="2400" dirty="0"/>
          </a:p>
          <a:p>
            <a:r>
              <a:rPr lang="en-US" sz="2400" b="1" dirty="0"/>
              <a:t>d. </a:t>
            </a:r>
            <a:r>
              <a:rPr lang="en-US" sz="2400" b="1" dirty="0" err="1"/>
              <a:t>Risiko</a:t>
            </a:r>
            <a:r>
              <a:rPr lang="en-US" sz="2400" b="1" dirty="0"/>
              <a:t> </a:t>
            </a:r>
            <a:r>
              <a:rPr lang="en-US" sz="2400" b="1" dirty="0" err="1"/>
              <a:t>Keamanan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Sosial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Kriminalitas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Terorisme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Overcrowding </a:t>
            </a:r>
            <a:r>
              <a:rPr lang="en-US" sz="2400" dirty="0" err="1"/>
              <a:t>wisata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304800" y="4227384"/>
            <a:ext cx="4572000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400" b="1" dirty="0"/>
              <a:t>e. </a:t>
            </a:r>
            <a:r>
              <a:rPr lang="en-US" sz="2400" b="1" dirty="0" err="1"/>
              <a:t>Risiko</a:t>
            </a:r>
            <a:r>
              <a:rPr lang="en-US" sz="2400" b="1" dirty="0"/>
              <a:t> </a:t>
            </a:r>
            <a:r>
              <a:rPr lang="en-US" sz="2400" b="1" dirty="0" err="1"/>
              <a:t>Manajerial</a:t>
            </a:r>
            <a:r>
              <a:rPr lang="en-US" sz="2400" b="1" dirty="0"/>
              <a:t> &amp; </a:t>
            </a:r>
            <a:r>
              <a:rPr lang="en-US" sz="2400" b="1" dirty="0" err="1"/>
              <a:t>Operasional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Ketidaksiapan</a:t>
            </a:r>
            <a:r>
              <a:rPr lang="en-US" sz="2400" dirty="0"/>
              <a:t> SDM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SOP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krisis</a:t>
            </a:r>
            <a:r>
              <a:rPr lang="en-US" sz="2400" dirty="0"/>
              <a:t> yang </a:t>
            </a:r>
            <a:r>
              <a:rPr lang="en-US" sz="2400" dirty="0" err="1"/>
              <a:t>lemah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Kegagalan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33070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612844"/>
            <a:ext cx="8077200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. </a:t>
            </a:r>
            <a:r>
              <a:rPr lang="en-US" sz="2400" b="1" dirty="0" err="1"/>
              <a:t>Tahapan</a:t>
            </a:r>
            <a:r>
              <a:rPr lang="en-US" sz="2400" b="1" dirty="0"/>
              <a:t> Risk Assessment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b="1" dirty="0"/>
              <a:t>1) </a:t>
            </a:r>
            <a:r>
              <a:rPr lang="en-US" sz="2400" b="1" dirty="0" err="1"/>
              <a:t>Identifikasi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r>
              <a:rPr lang="en-US" sz="2400" b="1" dirty="0"/>
              <a:t> (Risk Identification)</a:t>
            </a:r>
          </a:p>
          <a:p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di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Metode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Observasi</a:t>
            </a:r>
            <a:r>
              <a:rPr lang="en-US" sz="2400" dirty="0"/>
              <a:t> </a:t>
            </a:r>
            <a:r>
              <a:rPr lang="en-US" sz="2400" dirty="0" err="1"/>
              <a:t>lapangan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pengelola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Checklist K3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Audit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  <a:p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Tebing</a:t>
            </a:r>
            <a:r>
              <a:rPr lang="en-US" sz="2400" dirty="0"/>
              <a:t> </a:t>
            </a:r>
            <a:r>
              <a:rPr lang="en-US" sz="2400" dirty="0" err="1"/>
              <a:t>rawan</a:t>
            </a:r>
            <a:r>
              <a:rPr lang="en-US" sz="2400" dirty="0"/>
              <a:t> </a:t>
            </a:r>
            <a:r>
              <a:rPr lang="en-US" sz="2400" dirty="0" err="1"/>
              <a:t>longsor</a:t>
            </a:r>
            <a:r>
              <a:rPr lang="en-US" sz="2400" dirty="0"/>
              <a:t> di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di hotel</a:t>
            </a:r>
          </a:p>
        </p:txBody>
      </p:sp>
    </p:spTree>
    <p:extLst>
      <p:ext uri="{BB962C8B-B14F-4D97-AF65-F5344CB8AC3E}">
        <p14:creationId xmlns:p14="http://schemas.microsoft.com/office/powerpoint/2010/main" val="23332373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889844"/>
            <a:ext cx="82296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2) </a:t>
            </a:r>
            <a:r>
              <a:rPr lang="en-US" sz="2000" b="1" dirty="0" err="1"/>
              <a:t>Pengendalian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(Risk Control)</a:t>
            </a:r>
          </a:p>
          <a:p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berjenjang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Eliminasi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Menghilangkan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Menutup</a:t>
            </a:r>
            <a:r>
              <a:rPr lang="en-US" sz="2000" dirty="0"/>
              <a:t> area </a:t>
            </a:r>
            <a:r>
              <a:rPr lang="en-US" sz="2000" dirty="0" err="1"/>
              <a:t>wisata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Substitusi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Mengganti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berisiko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Mengganti</a:t>
            </a:r>
            <a:r>
              <a:rPr lang="en-US" sz="2000" dirty="0"/>
              <a:t> </a:t>
            </a:r>
            <a:r>
              <a:rPr lang="en-US" sz="2000" dirty="0" err="1"/>
              <a:t>wahana</a:t>
            </a:r>
            <a:r>
              <a:rPr lang="en-US" sz="2000" dirty="0"/>
              <a:t> </a:t>
            </a:r>
            <a:r>
              <a:rPr lang="en-US" sz="2000" dirty="0" err="1"/>
              <a:t>ekstrem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Rekayasa</a:t>
            </a:r>
            <a:r>
              <a:rPr lang="en-US" sz="2000" b="1" dirty="0"/>
              <a:t> </a:t>
            </a:r>
            <a:r>
              <a:rPr lang="en-US" sz="2000" b="1" dirty="0" err="1"/>
              <a:t>Teknis</a:t>
            </a:r>
            <a:r>
              <a:rPr lang="en-US" sz="2000" b="1" dirty="0"/>
              <a:t> (Engineering Control)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Pagar</a:t>
            </a:r>
            <a:r>
              <a:rPr lang="en-US" sz="2000" dirty="0"/>
              <a:t> </a:t>
            </a:r>
            <a:r>
              <a:rPr lang="en-US" sz="2000" dirty="0" err="1"/>
              <a:t>pengaman</a:t>
            </a:r>
            <a:r>
              <a:rPr lang="en-US" sz="2000" dirty="0"/>
              <a:t>, </a:t>
            </a:r>
            <a:r>
              <a:rPr lang="en-US" sz="2000" dirty="0" err="1"/>
              <a:t>rambu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r>
              <a:rPr lang="en-US" sz="2000" dirty="0"/>
              <a:t>,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Administratif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Contoh</a:t>
            </a:r>
            <a:r>
              <a:rPr lang="en-US" sz="2000" dirty="0"/>
              <a:t>: SOP, </a:t>
            </a:r>
            <a:r>
              <a:rPr lang="en-US" sz="2000" dirty="0" err="1"/>
              <a:t>pelatihan</a:t>
            </a:r>
            <a:r>
              <a:rPr lang="en-US" sz="2000" dirty="0"/>
              <a:t> K3, </a:t>
            </a:r>
            <a:r>
              <a:rPr lang="en-US" sz="2000" dirty="0" err="1"/>
              <a:t>simulasi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/>
              <a:t>APD (</a:t>
            </a:r>
            <a:r>
              <a:rPr lang="en-US" sz="2000" b="1" dirty="0" err="1"/>
              <a:t>Alat</a:t>
            </a:r>
            <a:r>
              <a:rPr lang="en-US" sz="2000" b="1" dirty="0"/>
              <a:t> </a:t>
            </a:r>
            <a:r>
              <a:rPr lang="en-US" sz="2000" b="1" dirty="0" err="1"/>
              <a:t>Pelindung</a:t>
            </a:r>
            <a:r>
              <a:rPr lang="en-US" sz="2000" b="1" dirty="0"/>
              <a:t> </a:t>
            </a:r>
            <a:r>
              <a:rPr lang="en-US" sz="2000" b="1" dirty="0" err="1"/>
              <a:t>Diri</a:t>
            </a:r>
            <a:r>
              <a:rPr lang="en-US" sz="2000" b="1" dirty="0"/>
              <a:t>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Contoh</a:t>
            </a:r>
            <a:r>
              <a:rPr lang="en-US" sz="2000" dirty="0"/>
              <a:t>: Helm, </a:t>
            </a:r>
            <a:r>
              <a:rPr lang="en-US" sz="2000" dirty="0" err="1"/>
              <a:t>pelampung</a:t>
            </a:r>
            <a:r>
              <a:rPr lang="en-US" sz="2000" dirty="0"/>
              <a:t>, </a:t>
            </a:r>
            <a:r>
              <a:rPr lang="en-US" sz="2000" dirty="0" err="1"/>
              <a:t>sepatu</a:t>
            </a:r>
            <a:r>
              <a:rPr lang="en-US" sz="2000" dirty="0"/>
              <a:t> safety</a:t>
            </a:r>
          </a:p>
        </p:txBody>
      </p:sp>
    </p:spTree>
    <p:extLst>
      <p:ext uri="{BB962C8B-B14F-4D97-AF65-F5344CB8AC3E}">
        <p14:creationId xmlns:p14="http://schemas.microsoft.com/office/powerpoint/2010/main" val="1601184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889844"/>
            <a:ext cx="65532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/>
              <a:t>3. </a:t>
            </a:r>
            <a:r>
              <a:rPr lang="en-US" b="1" dirty="0" err="1"/>
              <a:t>Peran</a:t>
            </a:r>
            <a:r>
              <a:rPr lang="en-US" b="1" dirty="0"/>
              <a:t> Stakeholder </a:t>
            </a:r>
            <a:r>
              <a:rPr lang="en-US" b="1" dirty="0" err="1"/>
              <a:t>dalam</a:t>
            </a:r>
            <a:r>
              <a:rPr lang="en-US" b="1" dirty="0"/>
              <a:t> Risk Assessment </a:t>
            </a:r>
            <a:r>
              <a:rPr lang="en-US" b="1" dirty="0" err="1"/>
              <a:t>Pariwisata</a:t>
            </a:r>
            <a:endParaRPr lang="en-US" b="1" dirty="0"/>
          </a:p>
          <a:p>
            <a:r>
              <a:rPr lang="en-US" dirty="0"/>
              <a:t>Risk assessment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: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  <a:p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destinasi</a:t>
            </a:r>
            <a:endParaRPr lang="en-US" dirty="0"/>
          </a:p>
          <a:p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(hotel, travel)</a:t>
            </a:r>
          </a:p>
          <a:p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  <a:p>
            <a:r>
              <a:rPr lang="en-US" dirty="0" err="1"/>
              <a:t>Wisatawan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3505200"/>
            <a:ext cx="6553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4. </a:t>
            </a:r>
            <a:r>
              <a:rPr lang="en-US" sz="2000" b="1" dirty="0" err="1"/>
              <a:t>Manfaat</a:t>
            </a:r>
            <a:r>
              <a:rPr lang="en-US" sz="2000" b="1" dirty="0"/>
              <a:t> Risk Assessment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(K3 &amp; UN Tourism)</a:t>
            </a:r>
          </a:p>
        </p:txBody>
      </p:sp>
    </p:spTree>
    <p:extLst>
      <p:ext uri="{BB962C8B-B14F-4D97-AF65-F5344CB8AC3E}">
        <p14:creationId xmlns:p14="http://schemas.microsoft.com/office/powerpoint/2010/main" val="2220256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2413338"/>
            <a:ext cx="59436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5. </a:t>
            </a:r>
            <a:r>
              <a:rPr lang="en-US" sz="2000" b="1" dirty="0" err="1"/>
              <a:t>Manfaat</a:t>
            </a:r>
            <a:r>
              <a:rPr lang="en-US" sz="2000" b="1" dirty="0"/>
              <a:t> Risk Assessment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(K3 &amp; UN Tourism)</a:t>
            </a:r>
          </a:p>
        </p:txBody>
      </p:sp>
    </p:spTree>
    <p:extLst>
      <p:ext uri="{BB962C8B-B14F-4D97-AF65-F5344CB8AC3E}">
        <p14:creationId xmlns:p14="http://schemas.microsoft.com/office/powerpoint/2010/main" val="33064958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4711</TotalTime>
  <Words>364</Words>
  <Application>Microsoft Office PowerPoint</Application>
  <PresentationFormat>On-screen Show (4:3)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573</cp:revision>
  <cp:lastPrinted>2017-08-29T02:54:51Z</cp:lastPrinted>
  <dcterms:created xsi:type="dcterms:W3CDTF">2010-04-18T12:06:30Z</dcterms:created>
  <dcterms:modified xsi:type="dcterms:W3CDTF">2025-12-21T13:51:37Z</dcterms:modified>
</cp:coreProperties>
</file>