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45325" cy="934561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65" d="100"/>
          <a:sy n="65" d="100"/>
        </p:scale>
        <p:origin x="6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ASAS DAN UNSUR PERIKATAN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ASAS DAN UNSUR PERIKATAN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UJIAN TENGAH SEMESTER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6299</TotalTime>
  <Words>3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Office Theme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493</cp:revision>
  <cp:lastPrinted>2017-08-29T02:54:51Z</cp:lastPrinted>
  <dcterms:created xsi:type="dcterms:W3CDTF">2010-04-18T12:06:30Z</dcterms:created>
  <dcterms:modified xsi:type="dcterms:W3CDTF">2025-12-12T01:11:16Z</dcterms:modified>
</cp:coreProperties>
</file>