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71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6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01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3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35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40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7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9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0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29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92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2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Performance Evaluation of Recommendation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Course: Recommender System (2 credits)</a:t>
            </a:r>
          </a:p>
          <a:p>
            <a:pPr algn="l" rtl="0"/>
            <a:r>
              <a:t>Information Systems Study Program</a:t>
            </a:r>
          </a:p>
          <a:p>
            <a:pPr algn="l" rtl="0"/>
            <a:r>
              <a:t>OBE Based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Root Mean Squared Error (RMSE)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RMSE = √[(1/n) × Σ (r − r̂)²]</a:t>
            </a:r>
          </a:p>
          <a:p>
            <a:pPr algn="l" rtl="0"/>
            <a:endParaRPr/>
          </a:p>
          <a:p>
            <a:pPr algn="l" rtl="0"/>
            <a:r>
              <a:t>Example:</a:t>
            </a:r>
          </a:p>
          <a:p>
            <a:pPr algn="l" rtl="0"/>
            <a:r>
              <a:t>RMSE = 0.82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Top-N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Precision</a:t>
            </a:r>
          </a:p>
          <a:p>
            <a:pPr algn="l" rtl="0"/>
            <a:r>
              <a:t>- Recall</a:t>
            </a:r>
          </a:p>
          <a:p>
            <a:pPr algn="l" rtl="0"/>
            <a:endParaRPr/>
          </a:p>
          <a:p>
            <a:pPr algn="l" rtl="0"/>
            <a:r>
              <a:t>Example:</a:t>
            </a:r>
          </a:p>
          <a:p>
            <a:pPr algn="l" rtl="0"/>
            <a:r>
              <a:t>3 relevant items out of 5 recommendations → Precision = 3/5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Evaluation is important in recommendation systems</a:t>
            </a:r>
          </a:p>
          <a:p>
            <a:pPr algn="l" rtl="0"/>
            <a:r>
              <a:t>- Metrics help assess model quality</a:t>
            </a:r>
          </a:p>
          <a:p>
            <a:pPr algn="l" rtl="0"/>
            <a:r>
              <a:t>- Select metrics according to the system's objectives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Explain the purpose of evaluating recommendation systems</a:t>
            </a:r>
          </a:p>
          <a:p>
            <a:pPr algn="l" rtl="0"/>
            <a:r>
              <a:t>- Explain the benefits of evaluation in system development</a:t>
            </a:r>
          </a:p>
          <a:p>
            <a:pPr algn="l" rtl="0"/>
            <a:r>
              <a:t>- Define basic evaluation metrics</a:t>
            </a:r>
          </a:p>
          <a:p>
            <a:pPr algn="l" rtl="0"/>
            <a:r>
              <a:t>- Calculate evaluation metrics correctly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Why is Evaluation Necessary?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Assess the quality of recommendations</a:t>
            </a:r>
          </a:p>
          <a:p>
            <a:pPr algn="l" rtl="0"/>
            <a:r>
              <a:t>- Comparing algorithms</a:t>
            </a:r>
          </a:p>
          <a:p>
            <a:pPr algn="l" rtl="0"/>
            <a:r>
              <a:t>- Ensure relevance for users</a:t>
            </a:r>
          </a:p>
          <a:p>
            <a:pPr algn="l" rtl="0"/>
            <a:endParaRPr/>
          </a:p>
          <a:p>
            <a:pPr algn="l" rtl="0"/>
            <a:r>
              <a:t>Example: Do the movie recommendations really match the user's interests?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Evaluation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Measuring accuracy</a:t>
            </a:r>
          </a:p>
          <a:p>
            <a:pPr algn="l" rtl="0"/>
            <a:r>
              <a:t>- Measuring relevance</a:t>
            </a:r>
          </a:p>
          <a:p>
            <a:pPr algn="l" rtl="0"/>
            <a:r>
              <a:t>- Measuring user experience</a:t>
            </a:r>
          </a:p>
          <a:p>
            <a:pPr algn="l" rtl="0"/>
            <a:endParaRPr/>
          </a:p>
          <a:p>
            <a:pPr algn="l" rtl="0"/>
            <a:r>
              <a:t>Example: Product recommendations according to customer interests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Benefits of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Choose the best algorithm</a:t>
            </a:r>
          </a:p>
          <a:p>
            <a:pPr algn="l" rtl="0"/>
            <a:r>
              <a:t>- Basic model optimization</a:t>
            </a:r>
          </a:p>
          <a:p>
            <a:pPr algn="l" rtl="0"/>
            <a:r>
              <a:t>- Data-driven decision making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Evaluation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Offline evaluation</a:t>
            </a:r>
          </a:p>
          <a:p>
            <a:pPr algn="l" rtl="0"/>
            <a:r>
              <a:t>- Online evaluation (A/B Testing)</a:t>
            </a:r>
          </a:p>
          <a:p>
            <a:pPr algn="l" rtl="0"/>
            <a:r>
              <a:t>- User study</a:t>
            </a:r>
          </a:p>
          <a:p>
            <a:pPr algn="l" rtl="0"/>
            <a:endParaRPr/>
          </a:p>
          <a:p>
            <a:pPr algn="l" rtl="0"/>
            <a:r>
              <a:t>Lecture focus: Offline evaluation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Dataset &amp; Ground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Rating/interaction data</a:t>
            </a:r>
          </a:p>
          <a:p>
            <a:pPr algn="l" rtl="0"/>
            <a:r>
              <a:t>- Actual user data</a:t>
            </a:r>
          </a:p>
          <a:p>
            <a:pPr algn="l" rtl="0"/>
            <a:endParaRPr/>
          </a:p>
          <a:p>
            <a:pPr algn="l" rtl="0"/>
            <a:r>
              <a:t>Example: Film rating on a scale of 1–5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Error-Based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- Mean Absolute Error (MAE)</a:t>
            </a:r>
          </a:p>
          <a:p>
            <a:pPr algn="l" rtl="0"/>
            <a:r>
              <a:t>- Root Mean Squared Error (RMSE)</a:t>
            </a:r>
          </a:p>
          <a:p>
            <a:pPr algn="l" rtl="0"/>
            <a:endParaRPr/>
          </a:p>
          <a:p>
            <a:pPr algn="l" rtl="0"/>
            <a:r>
              <a:t>The smaller the error value → the better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Mean Absolute Error (MAE)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MAE = (1/n) × Σ |r − r̂|</a:t>
            </a:r>
          </a:p>
          <a:p>
            <a:pPr algn="l" rtl="0"/>
            <a:endParaRPr/>
          </a:p>
          <a:p>
            <a:pPr algn="l" rtl="0"/>
            <a:r>
              <a:t>Example:</a:t>
            </a:r>
          </a:p>
          <a:p>
            <a:pPr algn="l" rtl="0"/>
            <a:r>
              <a:t>Actual: 4,5,3</a:t>
            </a:r>
          </a:p>
          <a:p>
            <a:pPr algn="l" rtl="0"/>
            <a:r>
              <a:t>Prediction: 3,5,4</a:t>
            </a:r>
          </a:p>
          <a:p>
            <a:pPr algn="l" rtl="0"/>
            <a:r>
              <a:t>MAE = 0.67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287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Performance Evaluation of Recommendation System</vt:lpstr>
      <vt:lpstr>Learning Outcomes</vt:lpstr>
      <vt:lpstr>Why is Evaluation Necessary?</vt:lpstr>
      <vt:lpstr>Evaluation Objectives</vt:lpstr>
      <vt:lpstr>Benefits of Evaluation</vt:lpstr>
      <vt:lpstr>Evaluation Approach</vt:lpstr>
      <vt:lpstr>Dataset &amp; Ground Truth</vt:lpstr>
      <vt:lpstr>Error-Based Metrics</vt:lpstr>
      <vt:lpstr>Mean Absolute Error (MAE)</vt:lpstr>
      <vt:lpstr>Root Mean Squared Error (RMSE)</vt:lpstr>
      <vt:lpstr>Top-N Metrics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3</cp:revision>
  <dcterms:created xsi:type="dcterms:W3CDTF">2013-01-27T09:14:16Z</dcterms:created>
  <dcterms:modified xsi:type="dcterms:W3CDTF">2025-12-22T02:07:09Z</dcterms:modified>
  <cp:category/>
</cp:coreProperties>
</file>