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1" r:id="rId4"/>
    <p:sldId id="258" r:id="rId5"/>
    <p:sldId id="263" r:id="rId6"/>
    <p:sldId id="262" r:id="rId7"/>
    <p:sldId id="267" r:id="rId8"/>
    <p:sldId id="268" r:id="rId9"/>
    <p:sldId id="260"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32"/>
    <p:restoredTop sz="96035"/>
  </p:normalViewPr>
  <p:slideViewPr>
    <p:cSldViewPr snapToGrid="0" snapToObjects="1">
      <p:cViewPr varScale="1">
        <p:scale>
          <a:sx n="91" d="100"/>
          <a:sy n="91" d="100"/>
        </p:scale>
        <p:origin x="208"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BD82AF-D582-524C-809B-0B7C35815B99}" type="datetimeFigureOut">
              <a:rPr lang="en-US" smtClean="0"/>
              <a:t>12/8/23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13F1F6E-25F5-2A4F-8223-DDBA122CC3B4}" type="slidenum">
              <a:rPr lang="en-US" smtClean="0"/>
              <a:t>‹#›</a:t>
            </a:fld>
            <a:endParaRPr lang="en-US"/>
          </a:p>
        </p:txBody>
      </p:sp>
    </p:spTree>
    <p:extLst>
      <p:ext uri="{BB962C8B-B14F-4D97-AF65-F5344CB8AC3E}">
        <p14:creationId xmlns:p14="http://schemas.microsoft.com/office/powerpoint/2010/main" val="3725342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D82AF-D582-524C-809B-0B7C35815B99}" type="datetimeFigureOut">
              <a:rPr lang="en-US" smtClean="0"/>
              <a:t>12/8/23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F1F6E-25F5-2A4F-8223-DDBA122CC3B4}" type="slidenum">
              <a:rPr lang="en-US" smtClean="0"/>
              <a:t>‹#›</a:t>
            </a:fld>
            <a:endParaRPr lang="en-US"/>
          </a:p>
        </p:txBody>
      </p:sp>
    </p:spTree>
    <p:extLst>
      <p:ext uri="{BB962C8B-B14F-4D97-AF65-F5344CB8AC3E}">
        <p14:creationId xmlns:p14="http://schemas.microsoft.com/office/powerpoint/2010/main" val="2379707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BD82AF-D582-524C-809B-0B7C35815B99}" type="datetimeFigureOut">
              <a:rPr lang="en-US" smtClean="0"/>
              <a:t>12/8/23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F1F6E-25F5-2A4F-8223-DDBA122CC3B4}" type="slidenum">
              <a:rPr lang="en-US" smtClean="0"/>
              <a:t>‹#›</a:t>
            </a:fld>
            <a:endParaRPr lang="en-US"/>
          </a:p>
        </p:txBody>
      </p:sp>
    </p:spTree>
    <p:extLst>
      <p:ext uri="{BB962C8B-B14F-4D97-AF65-F5344CB8AC3E}">
        <p14:creationId xmlns:p14="http://schemas.microsoft.com/office/powerpoint/2010/main" val="2721935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BD82AF-D582-524C-809B-0B7C35815B99}" type="datetimeFigureOut">
              <a:rPr lang="en-US" smtClean="0"/>
              <a:t>12/8/23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F1F6E-25F5-2A4F-8223-DDBA122CC3B4}" type="slidenum">
              <a:rPr lang="en-US" smtClean="0"/>
              <a:t>‹#›</a:t>
            </a:fld>
            <a:endParaRPr lang="en-US"/>
          </a:p>
        </p:txBody>
      </p:sp>
    </p:spTree>
    <p:extLst>
      <p:ext uri="{BB962C8B-B14F-4D97-AF65-F5344CB8AC3E}">
        <p14:creationId xmlns:p14="http://schemas.microsoft.com/office/powerpoint/2010/main" val="4152826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15BD82AF-D582-524C-809B-0B7C35815B99}" type="datetimeFigureOut">
              <a:rPr lang="en-US" smtClean="0"/>
              <a:t>12/8/23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13F1F6E-25F5-2A4F-8223-DDBA122CC3B4}" type="slidenum">
              <a:rPr lang="en-US" smtClean="0"/>
              <a:t>‹#›</a:t>
            </a:fld>
            <a:endParaRPr lang="en-US"/>
          </a:p>
        </p:txBody>
      </p:sp>
    </p:spTree>
    <p:extLst>
      <p:ext uri="{BB962C8B-B14F-4D97-AF65-F5344CB8AC3E}">
        <p14:creationId xmlns:p14="http://schemas.microsoft.com/office/powerpoint/2010/main" val="1069699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BD82AF-D582-524C-809B-0B7C35815B99}" type="datetimeFigureOut">
              <a:rPr lang="en-US" smtClean="0"/>
              <a:t>12/8/23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F1F6E-25F5-2A4F-8223-DDBA122CC3B4}" type="slidenum">
              <a:rPr lang="en-US" smtClean="0"/>
              <a:t>‹#›</a:t>
            </a:fld>
            <a:endParaRPr lang="en-US"/>
          </a:p>
        </p:txBody>
      </p:sp>
    </p:spTree>
    <p:extLst>
      <p:ext uri="{BB962C8B-B14F-4D97-AF65-F5344CB8AC3E}">
        <p14:creationId xmlns:p14="http://schemas.microsoft.com/office/powerpoint/2010/main" val="31301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BD82AF-D582-524C-809B-0B7C35815B99}" type="datetimeFigureOut">
              <a:rPr lang="en-US" smtClean="0"/>
              <a:t>12/8/23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3F1F6E-25F5-2A4F-8223-DDBA122CC3B4}"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89523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5BD82AF-D582-524C-809B-0B7C35815B99}" type="datetimeFigureOut">
              <a:rPr lang="en-US" smtClean="0"/>
              <a:t>12/8/23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3F1F6E-25F5-2A4F-8223-DDBA122CC3B4}"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21582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D82AF-D582-524C-809B-0B7C35815B99}" type="datetimeFigureOut">
              <a:rPr lang="en-US" smtClean="0"/>
              <a:t>12/8/23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3F1F6E-25F5-2A4F-8223-DDBA122CC3B4}" type="slidenum">
              <a:rPr lang="en-US" smtClean="0"/>
              <a:t>‹#›</a:t>
            </a:fld>
            <a:endParaRPr lang="en-US"/>
          </a:p>
        </p:txBody>
      </p:sp>
    </p:spTree>
    <p:extLst>
      <p:ext uri="{BB962C8B-B14F-4D97-AF65-F5344CB8AC3E}">
        <p14:creationId xmlns:p14="http://schemas.microsoft.com/office/powerpoint/2010/main" val="876840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BD82AF-D582-524C-809B-0B7C35815B99}" type="datetimeFigureOut">
              <a:rPr lang="en-US" smtClean="0"/>
              <a:t>12/8/23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B13F1F6E-25F5-2A4F-8223-DDBA122CC3B4}" type="slidenum">
              <a:rPr lang="en-US" smtClean="0"/>
              <a:t>‹#›</a:t>
            </a:fld>
            <a:endParaRPr lang="en-US"/>
          </a:p>
        </p:txBody>
      </p:sp>
    </p:spTree>
    <p:extLst>
      <p:ext uri="{BB962C8B-B14F-4D97-AF65-F5344CB8AC3E}">
        <p14:creationId xmlns:p14="http://schemas.microsoft.com/office/powerpoint/2010/main" val="132070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BD82AF-D582-524C-809B-0B7C35815B99}" type="datetimeFigureOut">
              <a:rPr lang="en-US" smtClean="0"/>
              <a:t>12/8/23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B13F1F6E-25F5-2A4F-8223-DDBA122CC3B4}" type="slidenum">
              <a:rPr lang="en-US" smtClean="0"/>
              <a:t>‹#›</a:t>
            </a:fld>
            <a:endParaRPr lang="en-US"/>
          </a:p>
        </p:txBody>
      </p:sp>
    </p:spTree>
    <p:extLst>
      <p:ext uri="{BB962C8B-B14F-4D97-AF65-F5344CB8AC3E}">
        <p14:creationId xmlns:p14="http://schemas.microsoft.com/office/powerpoint/2010/main" val="2703425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15BD82AF-D582-524C-809B-0B7C35815B99}" type="datetimeFigureOut">
              <a:rPr lang="en-US" smtClean="0"/>
              <a:t>12/8/23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13F1F6E-25F5-2A4F-8223-DDBA122CC3B4}" type="slidenum">
              <a:rPr lang="en-US" smtClean="0"/>
              <a:t>‹#›</a:t>
            </a:fld>
            <a:endParaRPr lang="en-US"/>
          </a:p>
        </p:txBody>
      </p:sp>
    </p:spTree>
    <p:extLst>
      <p:ext uri="{BB962C8B-B14F-4D97-AF65-F5344CB8AC3E}">
        <p14:creationId xmlns:p14="http://schemas.microsoft.com/office/powerpoint/2010/main" val="12851630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https://www.foodanddrinktechnology.com/wp-content/uploads/4-New-HERO-Tray-SIG-Combibloc-rgb-800x533.jpg"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https://www.elopak.com/wp-content/uploads/2019/12/6-pack-milk-1-1024x714.png"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9E24A-A9D9-964B-A46D-887670AE494B}"/>
              </a:ext>
            </a:extLst>
          </p:cNvPr>
          <p:cNvSpPr>
            <a:spLocks noGrp="1"/>
          </p:cNvSpPr>
          <p:nvPr>
            <p:ph type="ctrTitle"/>
          </p:nvPr>
        </p:nvSpPr>
        <p:spPr/>
        <p:txBody>
          <a:bodyPr/>
          <a:lstStyle/>
          <a:p>
            <a:r>
              <a:rPr lang="en-ID" dirty="0"/>
              <a:t>SECONDARY PACKAGING</a:t>
            </a:r>
            <a:r>
              <a:rPr lang="en-ID" dirty="0">
                <a:effectLst/>
              </a:rPr>
              <a:t> </a:t>
            </a:r>
            <a:endParaRPr lang="en-US" dirty="0"/>
          </a:p>
        </p:txBody>
      </p:sp>
      <p:sp>
        <p:nvSpPr>
          <p:cNvPr id="3" name="Subtitle 2">
            <a:extLst>
              <a:ext uri="{FF2B5EF4-FFF2-40B4-BE49-F238E27FC236}">
                <a16:creationId xmlns:a16="http://schemas.microsoft.com/office/drawing/2014/main" id="{430D8F22-2D14-B949-8834-B14709832CB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58365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forderungen Sekundärverpackung">
            <a:extLst>
              <a:ext uri="{FF2B5EF4-FFF2-40B4-BE49-F238E27FC236}">
                <a16:creationId xmlns:a16="http://schemas.microsoft.com/office/drawing/2014/main" id="{B17FB1B0-E868-1E4A-BE98-30AE374AA7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752" t="16047" r="2248" b="5442"/>
          <a:stretch/>
        </p:blipFill>
        <p:spPr bwMode="auto">
          <a:xfrm>
            <a:off x="375900" y="489752"/>
            <a:ext cx="4572001" cy="44869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hipping boxes">
            <a:extLst>
              <a:ext uri="{FF2B5EF4-FFF2-40B4-BE49-F238E27FC236}">
                <a16:creationId xmlns:a16="http://schemas.microsoft.com/office/drawing/2014/main" id="{2254BF92-B2FE-2942-8496-A5603F090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4040" y="698500"/>
            <a:ext cx="7277100" cy="546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813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D67DEC0F-1131-B34F-AC18-9D7259B8016D}"/>
              </a:ext>
            </a:extLst>
          </p:cNvPr>
          <p:cNvSpPr>
            <a:spLocks noChangeArrowheads="1"/>
          </p:cNvSpPr>
          <p:nvPr/>
        </p:nvSpPr>
        <p:spPr bwMode="auto">
          <a:xfrm>
            <a:off x="328246" y="618978"/>
            <a:ext cx="225083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075" name="Picture 1" descr="Heroic secondary packaging - Food and Drink Technology">
            <a:extLst>
              <a:ext uri="{FF2B5EF4-FFF2-40B4-BE49-F238E27FC236}">
                <a16:creationId xmlns:a16="http://schemas.microsoft.com/office/drawing/2014/main" id="{54E5EF40-A608-AD43-AB65-08A47DE4D63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142979" y="664696"/>
            <a:ext cx="8154572" cy="5436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424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3EB7E015-EC0E-CB4A-8494-5F0057310C71}"/>
              </a:ext>
            </a:extLst>
          </p:cNvPr>
          <p:cNvSpPr>
            <a:spLocks noChangeArrowheads="1"/>
          </p:cNvSpPr>
          <p:nvPr/>
        </p:nvSpPr>
        <p:spPr bwMode="auto">
          <a:xfrm>
            <a:off x="1237957" y="0"/>
            <a:ext cx="259486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099" name="Picture 2" descr="Secondary packaging - Elopak">
            <a:extLst>
              <a:ext uri="{FF2B5EF4-FFF2-40B4-BE49-F238E27FC236}">
                <a16:creationId xmlns:a16="http://schemas.microsoft.com/office/drawing/2014/main" id="{0DBA6173-1A58-DB41-B046-5B87B53B6DE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237957" y="0"/>
            <a:ext cx="9973994" cy="6946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543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5895-87C8-6447-A23C-E06287CB74D3}"/>
              </a:ext>
            </a:extLst>
          </p:cNvPr>
          <p:cNvSpPr>
            <a:spLocks noGrp="1"/>
          </p:cNvSpPr>
          <p:nvPr>
            <p:ph type="title"/>
          </p:nvPr>
        </p:nvSpPr>
        <p:spPr>
          <a:xfrm>
            <a:off x="1069848" y="484632"/>
            <a:ext cx="10058400" cy="5437866"/>
          </a:xfrm>
        </p:spPr>
        <p:txBody>
          <a:bodyPr>
            <a:normAutofit/>
          </a:bodyPr>
          <a:lstStyle/>
          <a:p>
            <a:pPr algn="just"/>
            <a:r>
              <a:rPr lang="en-ID" sz="3600" cap="none" dirty="0" err="1"/>
              <a:t>Tidak</a:t>
            </a:r>
            <a:r>
              <a:rPr lang="en-ID" sz="3600" cap="none" dirty="0"/>
              <a:t> </a:t>
            </a:r>
            <a:r>
              <a:rPr lang="en-ID" sz="3600" cap="none" dirty="0" err="1"/>
              <a:t>seperti</a:t>
            </a:r>
            <a:r>
              <a:rPr lang="en-ID" sz="3600" cap="none" dirty="0"/>
              <a:t> </a:t>
            </a:r>
            <a:r>
              <a:rPr lang="en-ID" sz="3600" cap="none" dirty="0" err="1"/>
              <a:t>kemasan</a:t>
            </a:r>
            <a:r>
              <a:rPr lang="en-ID" sz="3600" cap="none" dirty="0"/>
              <a:t> primer yang pada </a:t>
            </a:r>
            <a:r>
              <a:rPr lang="en-ID" sz="3600" cap="none" dirty="0" err="1"/>
              <a:t>dasarnya</a:t>
            </a:r>
            <a:r>
              <a:rPr lang="en-ID" sz="3600" cap="none" dirty="0"/>
              <a:t> </a:t>
            </a:r>
            <a:r>
              <a:rPr lang="en-ID" sz="3600" cap="none" dirty="0" err="1"/>
              <a:t>adalah</a:t>
            </a:r>
            <a:r>
              <a:rPr lang="en-ID" sz="3600" cap="none" dirty="0"/>
              <a:t> </a:t>
            </a:r>
            <a:r>
              <a:rPr lang="en-ID" sz="3600" cap="none" dirty="0" err="1"/>
              <a:t>produk</a:t>
            </a:r>
            <a:r>
              <a:rPr lang="en-ID" sz="3600" cap="none" dirty="0"/>
              <a:t>, secondary packaging </a:t>
            </a:r>
            <a:r>
              <a:rPr lang="en-ID" sz="3600" cap="none" dirty="0" err="1"/>
              <a:t>adalah</a:t>
            </a:r>
            <a:r>
              <a:rPr lang="en-ID" sz="3600" cap="none" dirty="0"/>
              <a:t> </a:t>
            </a:r>
            <a:r>
              <a:rPr lang="en-ID" sz="3600" cap="none" dirty="0" err="1"/>
              <a:t>lapisan</a:t>
            </a:r>
            <a:r>
              <a:rPr lang="en-ID" sz="3600" cap="none" dirty="0"/>
              <a:t> </a:t>
            </a:r>
            <a:r>
              <a:rPr lang="en-ID" sz="3600" cap="none" dirty="0" err="1"/>
              <a:t>tambahan</a:t>
            </a:r>
            <a:r>
              <a:rPr lang="en-ID" sz="3600" cap="none" dirty="0"/>
              <a:t> yang </a:t>
            </a:r>
            <a:r>
              <a:rPr lang="en-ID" sz="3600" cap="none" dirty="0" err="1"/>
              <a:t>melindungi</a:t>
            </a:r>
            <a:r>
              <a:rPr lang="en-ID" sz="3600" cap="none" dirty="0"/>
              <a:t> </a:t>
            </a:r>
            <a:r>
              <a:rPr lang="en-ID" sz="3600" cap="none" dirty="0" err="1"/>
              <a:t>produk</a:t>
            </a:r>
            <a:r>
              <a:rPr lang="en-ID" sz="3600" cap="none" dirty="0"/>
              <a:t>, </a:t>
            </a:r>
            <a:r>
              <a:rPr lang="en-ID" sz="3600" cap="none" dirty="0" err="1"/>
              <a:t>menyatukannya</a:t>
            </a:r>
            <a:r>
              <a:rPr lang="en-ID" sz="3600" cap="none" dirty="0"/>
              <a:t>, dan </a:t>
            </a:r>
            <a:r>
              <a:rPr lang="en-ID" sz="3600" cap="none" dirty="0" err="1"/>
              <a:t>mengoptimalkannya</a:t>
            </a:r>
            <a:r>
              <a:rPr lang="en-ID" sz="3600" cap="none" dirty="0"/>
              <a:t> </a:t>
            </a:r>
            <a:r>
              <a:rPr lang="en-ID" sz="3600" cap="none" dirty="0" err="1"/>
              <a:t>untuk</a:t>
            </a:r>
            <a:r>
              <a:rPr lang="en-ID" sz="3600" cap="none" dirty="0"/>
              <a:t> </a:t>
            </a:r>
            <a:r>
              <a:rPr lang="en-ID" sz="3600" cap="none" dirty="0" err="1"/>
              <a:t>pengangkutan</a:t>
            </a:r>
            <a:r>
              <a:rPr lang="en-ID" sz="3600" cap="none" dirty="0"/>
              <a:t>. </a:t>
            </a:r>
            <a:r>
              <a:rPr lang="en-ID" sz="3600" cap="none" dirty="0" err="1"/>
              <a:t>Kemasan</a:t>
            </a:r>
            <a:r>
              <a:rPr lang="en-ID" sz="3600" cap="none" dirty="0"/>
              <a:t> </a:t>
            </a:r>
            <a:r>
              <a:rPr lang="en-ID" sz="3600" cap="none" dirty="0" err="1"/>
              <a:t>ini</a:t>
            </a:r>
            <a:r>
              <a:rPr lang="en-ID" sz="3600" cap="none" dirty="0"/>
              <a:t> </a:t>
            </a:r>
            <a:r>
              <a:rPr lang="en-ID" sz="3600" cap="none" dirty="0" err="1"/>
              <a:t>menawarkan</a:t>
            </a:r>
            <a:r>
              <a:rPr lang="en-ID" sz="3600" cap="none" dirty="0"/>
              <a:t> </a:t>
            </a:r>
            <a:r>
              <a:rPr lang="en-ID" sz="3600" cap="none" dirty="0" err="1"/>
              <a:t>manfaat</a:t>
            </a:r>
            <a:r>
              <a:rPr lang="en-ID" sz="3600" cap="none" dirty="0"/>
              <a:t> </a:t>
            </a:r>
            <a:r>
              <a:rPr lang="en-ID" sz="3600" cap="none" dirty="0" err="1"/>
              <a:t>seperti</a:t>
            </a:r>
            <a:r>
              <a:rPr lang="en-ID" sz="3600" cap="none" dirty="0"/>
              <a:t> </a:t>
            </a:r>
            <a:r>
              <a:rPr lang="en-ID" sz="3600" cap="none" dirty="0" err="1"/>
              <a:t>perlindungan</a:t>
            </a:r>
            <a:r>
              <a:rPr lang="en-ID" sz="3600" cap="none" dirty="0"/>
              <a:t> </a:t>
            </a:r>
            <a:r>
              <a:rPr lang="en-ID" sz="3600" cap="none" dirty="0" err="1"/>
              <a:t>terhadap</a:t>
            </a:r>
            <a:r>
              <a:rPr lang="en-ID" sz="3600" cap="none" dirty="0"/>
              <a:t> </a:t>
            </a:r>
            <a:r>
              <a:rPr lang="en-ID" sz="3600" cap="none" dirty="0" err="1"/>
              <a:t>kerusakan</a:t>
            </a:r>
            <a:r>
              <a:rPr lang="en-ID" sz="3600" cap="none" dirty="0"/>
              <a:t>, </a:t>
            </a:r>
            <a:r>
              <a:rPr lang="en-ID" sz="3600" cap="none" dirty="0" err="1"/>
              <a:t>perlindungan</a:t>
            </a:r>
            <a:r>
              <a:rPr lang="en-ID" sz="3600" cap="none" dirty="0"/>
              <a:t> </a:t>
            </a:r>
            <a:r>
              <a:rPr lang="en-ID" sz="3600" cap="none" dirty="0" err="1"/>
              <a:t>dari</a:t>
            </a:r>
            <a:r>
              <a:rPr lang="en-ID" sz="3600" cap="none" dirty="0"/>
              <a:t> </a:t>
            </a:r>
            <a:r>
              <a:rPr lang="en-ID" sz="3600" cap="none" dirty="0" err="1"/>
              <a:t>pencurian</a:t>
            </a:r>
            <a:r>
              <a:rPr lang="en-ID" sz="3600" cap="none" dirty="0"/>
              <a:t>, dan </a:t>
            </a:r>
            <a:r>
              <a:rPr lang="en-ID" sz="3600" cap="none" dirty="0" err="1"/>
              <a:t>penanganan</a:t>
            </a:r>
            <a:r>
              <a:rPr lang="en-ID" sz="3600" cap="none" dirty="0"/>
              <a:t> yang </a:t>
            </a:r>
            <a:r>
              <a:rPr lang="en-ID" sz="3600" cap="none" dirty="0" err="1"/>
              <a:t>lebih</a:t>
            </a:r>
            <a:r>
              <a:rPr lang="en-ID" sz="3600" cap="none" dirty="0"/>
              <a:t> </a:t>
            </a:r>
            <a:r>
              <a:rPr lang="en-ID" sz="3600" cap="none" dirty="0" err="1"/>
              <a:t>baik</a:t>
            </a:r>
            <a:r>
              <a:rPr lang="en-ID" sz="3600" cap="none" dirty="0"/>
              <a:t>.</a:t>
            </a:r>
            <a:br>
              <a:rPr lang="en-ID" sz="3600" cap="none" dirty="0"/>
            </a:br>
            <a:r>
              <a:rPr lang="en-ID" sz="3600" cap="none" dirty="0"/>
              <a:t>Secondary packaging </a:t>
            </a:r>
            <a:r>
              <a:rPr lang="en-ID" sz="3600" cap="none" dirty="0" err="1"/>
              <a:t>adalah</a:t>
            </a:r>
            <a:r>
              <a:rPr lang="en-ID" sz="3600" cap="none" dirty="0"/>
              <a:t> </a:t>
            </a:r>
            <a:r>
              <a:rPr lang="en-ID" sz="3600" cap="none" dirty="0" err="1"/>
              <a:t>iklan</a:t>
            </a:r>
            <a:r>
              <a:rPr lang="en-ID" sz="3600" cap="none" dirty="0"/>
              <a:t> </a:t>
            </a:r>
            <a:r>
              <a:rPr lang="en-ID" sz="3600" cap="none" dirty="0" err="1"/>
              <a:t>untuk</a:t>
            </a:r>
            <a:r>
              <a:rPr lang="en-ID" sz="3600" cap="none" dirty="0"/>
              <a:t> </a:t>
            </a:r>
            <a:r>
              <a:rPr lang="en-ID" sz="3600" cap="none" dirty="0" err="1"/>
              <a:t>produk</a:t>
            </a:r>
            <a:r>
              <a:rPr lang="en-ID" sz="3600" cap="none" dirty="0"/>
              <a:t>. Sama </a:t>
            </a:r>
            <a:r>
              <a:rPr lang="en-ID" sz="3600" cap="none" dirty="0" err="1"/>
              <a:t>seperti</a:t>
            </a:r>
            <a:r>
              <a:rPr lang="en-ID" sz="3600" cap="none" dirty="0"/>
              <a:t> </a:t>
            </a:r>
            <a:r>
              <a:rPr lang="en-ID" sz="3600" cap="none" dirty="0" err="1"/>
              <a:t>iklan</a:t>
            </a:r>
            <a:r>
              <a:rPr lang="en-ID" sz="3600" cap="none" dirty="0"/>
              <a:t>, </a:t>
            </a:r>
            <a:r>
              <a:rPr lang="en-ID" sz="3600" cap="none" dirty="0" err="1"/>
              <a:t>kemasan</a:t>
            </a:r>
            <a:r>
              <a:rPr lang="en-ID" sz="3600" cap="none" dirty="0"/>
              <a:t> </a:t>
            </a:r>
            <a:r>
              <a:rPr lang="en-ID" sz="3600" cap="none" dirty="0" err="1"/>
              <a:t>harus</a:t>
            </a:r>
            <a:r>
              <a:rPr lang="en-ID" sz="3600" cap="none" dirty="0"/>
              <a:t> </a:t>
            </a:r>
            <a:r>
              <a:rPr lang="en-ID" sz="3600" cap="none" dirty="0" err="1"/>
              <a:t>menarik</a:t>
            </a:r>
            <a:r>
              <a:rPr lang="en-ID" sz="3600" cap="none" dirty="0"/>
              <a:t> </a:t>
            </a:r>
            <a:r>
              <a:rPr lang="en-ID" sz="3600" cap="none" dirty="0" err="1"/>
              <a:t>perhatian</a:t>
            </a:r>
            <a:r>
              <a:rPr lang="en-ID" sz="3600" cap="none" dirty="0"/>
              <a:t>, </a:t>
            </a:r>
            <a:r>
              <a:rPr lang="en-ID" sz="3600" cap="none" dirty="0" err="1"/>
              <a:t>memberikan</a:t>
            </a:r>
            <a:r>
              <a:rPr lang="en-ID" sz="3600" cap="none" dirty="0"/>
              <a:t> </a:t>
            </a:r>
            <a:r>
              <a:rPr lang="en-ID" sz="3600" cap="none" dirty="0" err="1"/>
              <a:t>informasi</a:t>
            </a:r>
            <a:r>
              <a:rPr lang="en-ID" sz="3600" cap="none" dirty="0"/>
              <a:t>, dan </a:t>
            </a:r>
            <a:r>
              <a:rPr lang="en-ID" sz="3600" cap="none" dirty="0" err="1"/>
              <a:t>menjual</a:t>
            </a:r>
            <a:r>
              <a:rPr lang="en-ID" sz="3600" cap="none" dirty="0"/>
              <a:t> </a:t>
            </a:r>
            <a:r>
              <a:rPr lang="en-ID" sz="3600" cap="none" dirty="0" err="1"/>
              <a:t>produk</a:t>
            </a:r>
            <a:r>
              <a:rPr lang="en-ID" sz="3600" cap="none" dirty="0"/>
              <a:t> </a:t>
            </a:r>
            <a:r>
              <a:rPr lang="en-ID" sz="3600" cap="none" dirty="0" err="1"/>
              <a:t>secara</a:t>
            </a:r>
            <a:r>
              <a:rPr lang="en-ID" sz="3600" cap="none" dirty="0"/>
              <a:t> </a:t>
            </a:r>
            <a:r>
              <a:rPr lang="en-ID" sz="3600" cap="none" dirty="0" err="1"/>
              <a:t>bersamaan</a:t>
            </a:r>
            <a:r>
              <a:rPr lang="en-ID" sz="3600" cap="none" dirty="0"/>
              <a:t>. </a:t>
            </a:r>
            <a:endParaRPr lang="en-US" sz="3600" cap="none" dirty="0"/>
          </a:p>
        </p:txBody>
      </p:sp>
    </p:spTree>
    <p:extLst>
      <p:ext uri="{BB962C8B-B14F-4D97-AF65-F5344CB8AC3E}">
        <p14:creationId xmlns:p14="http://schemas.microsoft.com/office/powerpoint/2010/main" val="3415694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8F808-0F41-2C45-93E4-273405BB8261}"/>
              </a:ext>
            </a:extLst>
          </p:cNvPr>
          <p:cNvSpPr>
            <a:spLocks noGrp="1"/>
          </p:cNvSpPr>
          <p:nvPr>
            <p:ph type="title"/>
          </p:nvPr>
        </p:nvSpPr>
        <p:spPr>
          <a:xfrm>
            <a:off x="2039815" y="634452"/>
            <a:ext cx="9622301" cy="3993819"/>
          </a:xfrm>
        </p:spPr>
        <p:txBody>
          <a:bodyPr>
            <a:normAutofit fontScale="90000"/>
          </a:bodyPr>
          <a:lstStyle/>
          <a:p>
            <a:r>
              <a:rPr lang="en-US" sz="3200" cap="none" dirty="0" err="1">
                <a:latin typeface="Verdana" panose="020B0604030504040204" pitchFamily="34" charset="0"/>
                <a:ea typeface="Verdana" panose="020B0604030504040204" pitchFamily="34" charset="0"/>
                <a:cs typeface="Verdana" panose="020B0604030504040204" pitchFamily="34" charset="0"/>
              </a:rPr>
              <a:t>Sekilas</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Tentang</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Manfaatnya</a:t>
            </a:r>
            <a:r>
              <a:rPr lang="en-US" sz="3200" cap="none" dirty="0">
                <a:latin typeface="Verdana" panose="020B0604030504040204" pitchFamily="34" charset="0"/>
                <a:ea typeface="Verdana" panose="020B0604030504040204" pitchFamily="34" charset="0"/>
                <a:cs typeface="Verdana" panose="020B0604030504040204" pitchFamily="34" charset="0"/>
              </a:rPr>
              <a:t>:</a:t>
            </a:r>
            <a:br>
              <a:rPr lang="en-US" sz="3200" cap="none" dirty="0">
                <a:latin typeface="Verdana" panose="020B0604030504040204" pitchFamily="34" charset="0"/>
                <a:ea typeface="Verdana" panose="020B0604030504040204" pitchFamily="34" charset="0"/>
                <a:cs typeface="Verdana" panose="020B0604030504040204" pitchFamily="34" charset="0"/>
              </a:rPr>
            </a:br>
            <a:br>
              <a:rPr lang="en-US" sz="3200" cap="none" dirty="0">
                <a:latin typeface="Verdana" panose="020B0604030504040204" pitchFamily="34" charset="0"/>
                <a:ea typeface="Verdana" panose="020B0604030504040204" pitchFamily="34" charset="0"/>
                <a:cs typeface="Verdana" panose="020B0604030504040204" pitchFamily="34" charset="0"/>
              </a:rPr>
            </a:br>
            <a:r>
              <a:rPr lang="en-US" sz="3200" cap="none" dirty="0" err="1">
                <a:latin typeface="Verdana" panose="020B0604030504040204" pitchFamily="34" charset="0"/>
                <a:ea typeface="Verdana" panose="020B0604030504040204" pitchFamily="34" charset="0"/>
                <a:cs typeface="Verdana" panose="020B0604030504040204" pitchFamily="34" charset="0"/>
              </a:rPr>
              <a:t>Perlindungan</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Produk</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Selama</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Pengangkutan</a:t>
            </a:r>
            <a:r>
              <a:rPr lang="en-US" sz="3200" cap="none" dirty="0">
                <a:latin typeface="Verdana" panose="020B0604030504040204" pitchFamily="34" charset="0"/>
                <a:ea typeface="Verdana" panose="020B0604030504040204" pitchFamily="34" charset="0"/>
                <a:cs typeface="Verdana" panose="020B0604030504040204" pitchFamily="34" charset="0"/>
              </a:rPr>
              <a:t> Dan </a:t>
            </a:r>
            <a:r>
              <a:rPr lang="en-US" sz="3200" cap="none" dirty="0" err="1">
                <a:latin typeface="Verdana" panose="020B0604030504040204" pitchFamily="34" charset="0"/>
                <a:ea typeface="Verdana" panose="020B0604030504040204" pitchFamily="34" charset="0"/>
                <a:cs typeface="Verdana" panose="020B0604030504040204" pitchFamily="34" charset="0"/>
              </a:rPr>
              <a:t>Penyimpanan</a:t>
            </a:r>
            <a:br>
              <a:rPr lang="en-US" sz="3200" cap="none" dirty="0">
                <a:latin typeface="Verdana" panose="020B0604030504040204" pitchFamily="34" charset="0"/>
                <a:ea typeface="Verdana" panose="020B0604030504040204" pitchFamily="34" charset="0"/>
                <a:cs typeface="Verdana" panose="020B0604030504040204" pitchFamily="34" charset="0"/>
              </a:rPr>
            </a:br>
            <a:r>
              <a:rPr lang="en-US" sz="3200" cap="none" dirty="0" err="1">
                <a:latin typeface="Verdana" panose="020B0604030504040204" pitchFamily="34" charset="0"/>
                <a:ea typeface="Verdana" panose="020B0604030504040204" pitchFamily="34" charset="0"/>
                <a:cs typeface="Verdana" panose="020B0604030504040204" pitchFamily="34" charset="0"/>
              </a:rPr>
              <a:t>Penanganan</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Produk</a:t>
            </a:r>
            <a:r>
              <a:rPr lang="en-US" sz="3200" cap="none" dirty="0">
                <a:latin typeface="Verdana" panose="020B0604030504040204" pitchFamily="34" charset="0"/>
                <a:ea typeface="Verdana" panose="020B0604030504040204" pitchFamily="34" charset="0"/>
                <a:cs typeface="Verdana" panose="020B0604030504040204" pitchFamily="34" charset="0"/>
              </a:rPr>
              <a:t> Yang </a:t>
            </a:r>
            <a:r>
              <a:rPr lang="en-US" sz="3200" cap="none" dirty="0" err="1">
                <a:latin typeface="Verdana" panose="020B0604030504040204" pitchFamily="34" charset="0"/>
                <a:ea typeface="Verdana" panose="020B0604030504040204" pitchFamily="34" charset="0"/>
                <a:cs typeface="Verdana" panose="020B0604030504040204" pitchFamily="34" charset="0"/>
              </a:rPr>
              <a:t>Lebih</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Mudah</a:t>
            </a:r>
            <a:br>
              <a:rPr lang="en-US" sz="3200" cap="none" dirty="0">
                <a:latin typeface="Verdana" panose="020B0604030504040204" pitchFamily="34" charset="0"/>
                <a:ea typeface="Verdana" panose="020B0604030504040204" pitchFamily="34" charset="0"/>
                <a:cs typeface="Verdana" panose="020B0604030504040204" pitchFamily="34" charset="0"/>
              </a:rPr>
            </a:br>
            <a:r>
              <a:rPr lang="en-US" sz="3200" cap="none" dirty="0" err="1">
                <a:latin typeface="Verdana" panose="020B0604030504040204" pitchFamily="34" charset="0"/>
                <a:ea typeface="Verdana" panose="020B0604030504040204" pitchFamily="34" charset="0"/>
                <a:cs typeface="Verdana" panose="020B0604030504040204" pitchFamily="34" charset="0"/>
              </a:rPr>
              <a:t>Konsolidasi</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Beberapa</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Produk</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Atau</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Kemasan</a:t>
            </a:r>
            <a:r>
              <a:rPr lang="en-US" sz="3200" cap="none" dirty="0">
                <a:latin typeface="Verdana" panose="020B0604030504040204" pitchFamily="34" charset="0"/>
                <a:ea typeface="Verdana" panose="020B0604030504040204" pitchFamily="34" charset="0"/>
                <a:cs typeface="Verdana" panose="020B0604030504040204" pitchFamily="34" charset="0"/>
              </a:rPr>
              <a:t> Primer</a:t>
            </a:r>
            <a:br>
              <a:rPr lang="en-US" sz="3200" cap="none" dirty="0">
                <a:latin typeface="Verdana" panose="020B0604030504040204" pitchFamily="34" charset="0"/>
                <a:ea typeface="Verdana" panose="020B0604030504040204" pitchFamily="34" charset="0"/>
                <a:cs typeface="Verdana" panose="020B0604030504040204" pitchFamily="34" charset="0"/>
              </a:rPr>
            </a:br>
            <a:r>
              <a:rPr lang="en-US" sz="3200" cap="none" dirty="0" err="1">
                <a:latin typeface="Verdana" panose="020B0604030504040204" pitchFamily="34" charset="0"/>
                <a:ea typeface="Verdana" panose="020B0604030504040204" pitchFamily="34" charset="0"/>
                <a:cs typeface="Verdana" panose="020B0604030504040204" pitchFamily="34" charset="0"/>
              </a:rPr>
              <a:t>Kemungkinan</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Untuk</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Presentasi</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Merek</a:t>
            </a:r>
            <a:r>
              <a:rPr lang="en-US" sz="3200" cap="none" dirty="0">
                <a:latin typeface="Verdana" panose="020B0604030504040204" pitchFamily="34" charset="0"/>
                <a:ea typeface="Verdana" panose="020B0604030504040204" pitchFamily="34" charset="0"/>
                <a:cs typeface="Verdana" panose="020B0604030504040204" pitchFamily="34" charset="0"/>
              </a:rPr>
              <a:t> Dan </a:t>
            </a:r>
            <a:r>
              <a:rPr lang="en-US" sz="3200" cap="none" dirty="0" err="1">
                <a:latin typeface="Verdana" panose="020B0604030504040204" pitchFamily="34" charset="0"/>
                <a:ea typeface="Verdana" panose="020B0604030504040204" pitchFamily="34" charset="0"/>
                <a:cs typeface="Verdana" panose="020B0604030504040204" pitchFamily="34" charset="0"/>
              </a:rPr>
              <a:t>Iklan</a:t>
            </a:r>
            <a:br>
              <a:rPr lang="en-US" sz="3200" cap="none" dirty="0">
                <a:latin typeface="Verdana" panose="020B0604030504040204" pitchFamily="34" charset="0"/>
                <a:ea typeface="Verdana" panose="020B0604030504040204" pitchFamily="34" charset="0"/>
                <a:cs typeface="Verdana" panose="020B0604030504040204" pitchFamily="34" charset="0"/>
              </a:rPr>
            </a:br>
            <a:r>
              <a:rPr lang="en-US" sz="3200" cap="none" dirty="0" err="1">
                <a:latin typeface="Verdana" panose="020B0604030504040204" pitchFamily="34" charset="0"/>
                <a:ea typeface="Verdana" panose="020B0604030504040204" pitchFamily="34" charset="0"/>
                <a:cs typeface="Verdana" panose="020B0604030504040204" pitchFamily="34" charset="0"/>
              </a:rPr>
              <a:t>Penyediaan</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Informasi</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Tambahan</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Kepada</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Konsumen</a:t>
            </a:r>
            <a:endParaRPr lang="en-US" sz="3200" cap="non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48986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319EC-8C67-D44B-B0DE-89AF39098886}"/>
              </a:ext>
            </a:extLst>
          </p:cNvPr>
          <p:cNvSpPr>
            <a:spLocks noGrp="1"/>
          </p:cNvSpPr>
          <p:nvPr>
            <p:ph type="title"/>
          </p:nvPr>
        </p:nvSpPr>
        <p:spPr>
          <a:xfrm>
            <a:off x="1069848" y="484632"/>
            <a:ext cx="10058400" cy="6373368"/>
          </a:xfrm>
        </p:spPr>
        <p:txBody>
          <a:bodyPr>
            <a:noAutofit/>
          </a:bodyPr>
          <a:lstStyle/>
          <a:p>
            <a:pPr algn="just"/>
            <a:r>
              <a:rPr lang="en-US" sz="3200" cap="none" dirty="0">
                <a:latin typeface="Verdana" panose="020B0604030504040204" pitchFamily="34" charset="0"/>
                <a:ea typeface="Verdana" panose="020B0604030504040204" pitchFamily="34" charset="0"/>
                <a:cs typeface="Verdana" panose="020B0604030504040204" pitchFamily="34" charset="0"/>
              </a:rPr>
              <a:t>secondary packaging </a:t>
            </a:r>
            <a:r>
              <a:rPr lang="en-US" sz="3200" cap="none" dirty="0" err="1">
                <a:latin typeface="Verdana" panose="020B0604030504040204" pitchFamily="34" charset="0"/>
                <a:ea typeface="Verdana" panose="020B0604030504040204" pitchFamily="34" charset="0"/>
                <a:cs typeface="Verdana" panose="020B0604030504040204" pitchFamily="34" charset="0"/>
              </a:rPr>
              <a:t>adalah</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kemasan</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tambahan</a:t>
            </a:r>
            <a:r>
              <a:rPr lang="en-US" sz="3200" cap="none" dirty="0">
                <a:latin typeface="Verdana" panose="020B0604030504040204" pitchFamily="34" charset="0"/>
                <a:ea typeface="Verdana" panose="020B0604030504040204" pitchFamily="34" charset="0"/>
                <a:cs typeface="Verdana" panose="020B0604030504040204" pitchFamily="34" charset="0"/>
              </a:rPr>
              <a:t> yang </a:t>
            </a:r>
            <a:r>
              <a:rPr lang="en-US" sz="3200" cap="none" dirty="0" err="1">
                <a:latin typeface="Verdana" panose="020B0604030504040204" pitchFamily="34" charset="0"/>
                <a:ea typeface="Verdana" panose="020B0604030504040204" pitchFamily="34" charset="0"/>
                <a:cs typeface="Verdana" panose="020B0604030504040204" pitchFamily="34" charset="0"/>
              </a:rPr>
              <a:t>digunakan</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untuk</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menyatukan</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sekelompok</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produk</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atau</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untuk</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menggabungkan</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beberapa</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kemasan</a:t>
            </a:r>
            <a:r>
              <a:rPr lang="en-US" sz="3200" cap="none" dirty="0">
                <a:latin typeface="Verdana" panose="020B0604030504040204" pitchFamily="34" charset="0"/>
                <a:ea typeface="Verdana" panose="020B0604030504040204" pitchFamily="34" charset="0"/>
                <a:cs typeface="Verdana" panose="020B0604030504040204" pitchFamily="34" charset="0"/>
              </a:rPr>
              <a:t> primer. </a:t>
            </a:r>
            <a:r>
              <a:rPr lang="en-US" sz="3200" cap="none" dirty="0" err="1">
                <a:latin typeface="Verdana" panose="020B0604030504040204" pitchFamily="34" charset="0"/>
                <a:ea typeface="Verdana" panose="020B0604030504040204" pitchFamily="34" charset="0"/>
                <a:cs typeface="Verdana" panose="020B0604030504040204" pitchFamily="34" charset="0"/>
              </a:rPr>
              <a:t>Kemasan</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ini</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memberikan</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perlindungan</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tambahan</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memudahkan</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penanganan</a:t>
            </a:r>
            <a:r>
              <a:rPr lang="en-US" sz="3200" cap="none" dirty="0">
                <a:latin typeface="Verdana" panose="020B0604030504040204" pitchFamily="34" charset="0"/>
                <a:ea typeface="Verdana" panose="020B0604030504040204" pitchFamily="34" charset="0"/>
                <a:cs typeface="Verdana" panose="020B0604030504040204" pitchFamily="34" charset="0"/>
              </a:rPr>
              <a:t>, dan </a:t>
            </a:r>
            <a:r>
              <a:rPr lang="en-US" sz="3200" cap="none" dirty="0" err="1">
                <a:latin typeface="Verdana" panose="020B0604030504040204" pitchFamily="34" charset="0"/>
                <a:ea typeface="Verdana" panose="020B0604030504040204" pitchFamily="34" charset="0"/>
                <a:cs typeface="Verdana" panose="020B0604030504040204" pitchFamily="34" charset="0"/>
              </a:rPr>
              <a:t>mengoptimalkan</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pengangkutan</a:t>
            </a:r>
            <a:r>
              <a:rPr lang="en-US" sz="3200" cap="none" dirty="0">
                <a:latin typeface="Verdana" panose="020B0604030504040204" pitchFamily="34" charset="0"/>
                <a:ea typeface="Verdana" panose="020B0604030504040204" pitchFamily="34" charset="0"/>
                <a:cs typeface="Verdana" panose="020B0604030504040204" pitchFamily="34" charset="0"/>
              </a:rPr>
              <a:t> dan </a:t>
            </a:r>
            <a:r>
              <a:rPr lang="en-US" sz="3200" cap="none" dirty="0" err="1">
                <a:latin typeface="Verdana" panose="020B0604030504040204" pitchFamily="34" charset="0"/>
                <a:ea typeface="Verdana" panose="020B0604030504040204" pitchFamily="34" charset="0"/>
                <a:cs typeface="Verdana" panose="020B0604030504040204" pitchFamily="34" charset="0"/>
              </a:rPr>
              <a:t>penyimpanan</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produk</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Kemasan</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sekunder</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dapat</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berupa</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berbagai</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bentuk</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seperti</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karton</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kemasan</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luar</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baki</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atau</a:t>
            </a:r>
            <a:r>
              <a:rPr lang="en-US" sz="3200" cap="none" dirty="0">
                <a:latin typeface="Verdana" panose="020B0604030504040204" pitchFamily="34" charset="0"/>
                <a:ea typeface="Verdana" panose="020B0604030504040204" pitchFamily="34" charset="0"/>
                <a:cs typeface="Verdana" panose="020B0604030504040204" pitchFamily="34" charset="0"/>
              </a:rPr>
              <a:t> film </a:t>
            </a:r>
            <a:r>
              <a:rPr lang="en-US" sz="3200" cap="none" dirty="0" err="1">
                <a:latin typeface="Verdana" panose="020B0604030504040204" pitchFamily="34" charset="0"/>
                <a:ea typeface="Verdana" panose="020B0604030504040204" pitchFamily="34" charset="0"/>
                <a:cs typeface="Verdana" panose="020B0604030504040204" pitchFamily="34" charset="0"/>
              </a:rPr>
              <a:t>menyusut</a:t>
            </a:r>
            <a:r>
              <a:rPr lang="en-US" sz="3200" cap="none" dirty="0">
                <a:latin typeface="Verdana" panose="020B0604030504040204" pitchFamily="34" charset="0"/>
                <a:ea typeface="Verdana" panose="020B0604030504040204" pitchFamily="34" charset="0"/>
                <a:cs typeface="Verdana" panose="020B0604030504040204" pitchFamily="34" charset="0"/>
              </a:rPr>
              <a:t> yang </a:t>
            </a:r>
            <a:r>
              <a:rPr lang="en-US" sz="3200" cap="none" dirty="0" err="1">
                <a:latin typeface="Verdana" panose="020B0604030504040204" pitchFamily="34" charset="0"/>
                <a:ea typeface="Verdana" panose="020B0604030504040204" pitchFamily="34" charset="0"/>
                <a:cs typeface="Verdana" panose="020B0604030504040204" pitchFamily="34" charset="0"/>
              </a:rPr>
              <a:t>ditempatkan</a:t>
            </a:r>
            <a:r>
              <a:rPr lang="en-US" sz="3200" cap="none" dirty="0">
                <a:latin typeface="Verdana" panose="020B0604030504040204" pitchFamily="34" charset="0"/>
                <a:ea typeface="Verdana" panose="020B0604030504040204" pitchFamily="34" charset="0"/>
                <a:cs typeface="Verdana" panose="020B0604030504040204" pitchFamily="34" charset="0"/>
              </a:rPr>
              <a:t> di </a:t>
            </a:r>
            <a:r>
              <a:rPr lang="en-US" sz="3200" cap="none" dirty="0" err="1">
                <a:latin typeface="Verdana" panose="020B0604030504040204" pitchFamily="34" charset="0"/>
                <a:ea typeface="Verdana" panose="020B0604030504040204" pitchFamily="34" charset="0"/>
                <a:cs typeface="Verdana" panose="020B0604030504040204" pitchFamily="34" charset="0"/>
              </a:rPr>
              <a:t>sekitar</a:t>
            </a:r>
            <a:r>
              <a:rPr lang="en-US" sz="3200" cap="none" dirty="0">
                <a:latin typeface="Verdana" panose="020B0604030504040204" pitchFamily="34" charset="0"/>
                <a:ea typeface="Verdana" panose="020B0604030504040204" pitchFamily="34" charset="0"/>
                <a:cs typeface="Verdana" panose="020B0604030504040204" pitchFamily="34" charset="0"/>
              </a:rPr>
              <a:t> </a:t>
            </a:r>
            <a:r>
              <a:rPr lang="en-US" sz="3200" cap="none" dirty="0" err="1">
                <a:latin typeface="Verdana" panose="020B0604030504040204" pitchFamily="34" charset="0"/>
                <a:ea typeface="Verdana" panose="020B0604030504040204" pitchFamily="34" charset="0"/>
                <a:cs typeface="Verdana" panose="020B0604030504040204" pitchFamily="34" charset="0"/>
              </a:rPr>
              <a:t>kemasan</a:t>
            </a:r>
            <a:r>
              <a:rPr lang="en-US" sz="3200" cap="none" dirty="0">
                <a:latin typeface="Verdana" panose="020B0604030504040204" pitchFamily="34" charset="0"/>
                <a:ea typeface="Verdana" panose="020B0604030504040204" pitchFamily="34" charset="0"/>
                <a:cs typeface="Verdana" panose="020B0604030504040204" pitchFamily="34" charset="0"/>
              </a:rPr>
              <a:t> primer.</a:t>
            </a:r>
          </a:p>
        </p:txBody>
      </p:sp>
    </p:spTree>
    <p:extLst>
      <p:ext uri="{BB962C8B-B14F-4D97-AF65-F5344CB8AC3E}">
        <p14:creationId xmlns:p14="http://schemas.microsoft.com/office/powerpoint/2010/main" val="1273453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6DE9A-6694-D548-84A3-A0FC60443CBF}"/>
              </a:ext>
            </a:extLst>
          </p:cNvPr>
          <p:cNvSpPr>
            <a:spLocks noGrp="1"/>
          </p:cNvSpPr>
          <p:nvPr>
            <p:ph type="title"/>
          </p:nvPr>
        </p:nvSpPr>
        <p:spPr>
          <a:xfrm>
            <a:off x="1069848" y="484632"/>
            <a:ext cx="10058400" cy="682986"/>
          </a:xfrm>
        </p:spPr>
        <p:txBody>
          <a:bodyPr>
            <a:noAutofit/>
          </a:bodyPr>
          <a:lstStyle/>
          <a:p>
            <a:r>
              <a:rPr lang="en-ID" sz="4000" dirty="0" err="1"/>
              <a:t>Perbandingan</a:t>
            </a:r>
            <a:r>
              <a:rPr lang="en-ID" sz="4000" dirty="0"/>
              <a:t> Primary packaging dan secondary packaging</a:t>
            </a:r>
            <a:endParaRPr lang="en-US" sz="4000" dirty="0"/>
          </a:p>
        </p:txBody>
      </p:sp>
      <p:sp>
        <p:nvSpPr>
          <p:cNvPr id="3" name="Title 1">
            <a:extLst>
              <a:ext uri="{FF2B5EF4-FFF2-40B4-BE49-F238E27FC236}">
                <a16:creationId xmlns:a16="http://schemas.microsoft.com/office/drawing/2014/main" id="{36FCDF29-E6BB-6646-B1A1-9A880BA0C94D}"/>
              </a:ext>
            </a:extLst>
          </p:cNvPr>
          <p:cNvSpPr txBox="1">
            <a:spLocks/>
          </p:cNvSpPr>
          <p:nvPr/>
        </p:nvSpPr>
        <p:spPr>
          <a:xfrm>
            <a:off x="900332" y="1492583"/>
            <a:ext cx="10789919" cy="51846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just"/>
            <a:r>
              <a:rPr lang="en-ID" sz="3200" cap="none" dirty="0">
                <a:latin typeface="Arial" panose="020B0604020202020204" pitchFamily="34" charset="0"/>
                <a:ea typeface="Verdana" panose="020B0604030504040204" pitchFamily="34" charset="0"/>
                <a:cs typeface="Arial" panose="020B0604020202020204" pitchFamily="34" charset="0"/>
              </a:rPr>
              <a:t>Primary packaging </a:t>
            </a:r>
            <a:r>
              <a:rPr lang="en-ID" sz="3200" cap="none" dirty="0" err="1">
                <a:latin typeface="Arial" panose="020B0604020202020204" pitchFamily="34" charset="0"/>
                <a:ea typeface="Verdana" panose="020B0604030504040204" pitchFamily="34" charset="0"/>
                <a:cs typeface="Arial" panose="020B0604020202020204" pitchFamily="34" charset="0"/>
              </a:rPr>
              <a:t>adalah</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kemasan</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pertama</a:t>
            </a:r>
            <a:r>
              <a:rPr lang="en-ID" sz="3200" cap="none" dirty="0">
                <a:latin typeface="Arial" panose="020B0604020202020204" pitchFamily="34" charset="0"/>
                <a:ea typeface="Verdana" panose="020B0604030504040204" pitchFamily="34" charset="0"/>
                <a:cs typeface="Arial" panose="020B0604020202020204" pitchFamily="34" charset="0"/>
              </a:rPr>
              <a:t> yang </a:t>
            </a:r>
            <a:r>
              <a:rPr lang="en-ID" sz="3200" cap="none" dirty="0" err="1">
                <a:latin typeface="Arial" panose="020B0604020202020204" pitchFamily="34" charset="0"/>
                <a:ea typeface="Verdana" panose="020B0604030504040204" pitchFamily="34" charset="0"/>
                <a:cs typeface="Arial" panose="020B0604020202020204" pitchFamily="34" charset="0"/>
              </a:rPr>
              <a:t>bersentuhan</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langsung</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dengan</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produk</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Kemasan</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ini</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membungkus</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produk</a:t>
            </a:r>
            <a:r>
              <a:rPr lang="en-ID" sz="3200" cap="none" dirty="0">
                <a:latin typeface="Arial" panose="020B0604020202020204" pitchFamily="34" charset="0"/>
                <a:ea typeface="Verdana" panose="020B0604030504040204" pitchFamily="34" charset="0"/>
                <a:cs typeface="Arial" panose="020B0604020202020204" pitchFamily="34" charset="0"/>
              </a:rPr>
              <a:t> individual dan </a:t>
            </a:r>
            <a:r>
              <a:rPr lang="en-ID" sz="3200" cap="none" dirty="0" err="1">
                <a:latin typeface="Arial" panose="020B0604020202020204" pitchFamily="34" charset="0"/>
                <a:ea typeface="Verdana" panose="020B0604030504040204" pitchFamily="34" charset="0"/>
                <a:cs typeface="Arial" panose="020B0604020202020204" pitchFamily="34" charset="0"/>
              </a:rPr>
              <a:t>berfungsi</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untuk</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melindungi</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mengawetkan</a:t>
            </a:r>
            <a:r>
              <a:rPr lang="en-ID" sz="3200" cap="none" dirty="0">
                <a:latin typeface="Arial" panose="020B0604020202020204" pitchFamily="34" charset="0"/>
                <a:ea typeface="Verdana" panose="020B0604030504040204" pitchFamily="34" charset="0"/>
                <a:cs typeface="Arial" panose="020B0604020202020204" pitchFamily="34" charset="0"/>
              </a:rPr>
              <a:t>, dan </a:t>
            </a:r>
            <a:r>
              <a:rPr lang="en-ID" sz="3200" cap="none" dirty="0" err="1">
                <a:latin typeface="Arial" panose="020B0604020202020204" pitchFamily="34" charset="0"/>
                <a:ea typeface="Verdana" panose="020B0604030504040204" pitchFamily="34" charset="0"/>
                <a:cs typeface="Arial" panose="020B0604020202020204" pitchFamily="34" charset="0"/>
              </a:rPr>
              <a:t>menyajikannya</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Tidak</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seperti</a:t>
            </a:r>
            <a:r>
              <a:rPr lang="en-ID" sz="3200" cap="none" dirty="0">
                <a:latin typeface="Arial" panose="020B0604020202020204" pitchFamily="34" charset="0"/>
                <a:ea typeface="Verdana" panose="020B0604030504040204" pitchFamily="34" charset="0"/>
                <a:cs typeface="Arial" panose="020B0604020202020204" pitchFamily="34" charset="0"/>
              </a:rPr>
              <a:t> primary packaging, secondary packaging </a:t>
            </a:r>
            <a:r>
              <a:rPr lang="en-ID" sz="3200" cap="none" dirty="0" err="1">
                <a:latin typeface="Arial" panose="020B0604020202020204" pitchFamily="34" charset="0"/>
                <a:ea typeface="Verdana" panose="020B0604030504040204" pitchFamily="34" charset="0"/>
                <a:cs typeface="Arial" panose="020B0604020202020204" pitchFamily="34" charset="0"/>
              </a:rPr>
              <a:t>tidak</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bersentuhan</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dengan</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produk</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Ini</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merupakan</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tingkat</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kedua</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dari</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kemasan</a:t>
            </a:r>
            <a:r>
              <a:rPr lang="en-ID" sz="3200" cap="none" dirty="0">
                <a:latin typeface="Arial" panose="020B0604020202020204" pitchFamily="34" charset="0"/>
                <a:ea typeface="Verdana" panose="020B0604030504040204" pitchFamily="34" charset="0"/>
                <a:cs typeface="Arial" panose="020B0604020202020204" pitchFamily="34" charset="0"/>
              </a:rPr>
              <a:t> - </a:t>
            </a:r>
            <a:r>
              <a:rPr lang="en-ID" sz="3200" cap="none" dirty="0" err="1">
                <a:latin typeface="Arial" panose="020B0604020202020204" pitchFamily="34" charset="0"/>
                <a:ea typeface="Verdana" panose="020B0604030504040204" pitchFamily="34" charset="0"/>
                <a:cs typeface="Arial" panose="020B0604020202020204" pitchFamily="34" charset="0"/>
              </a:rPr>
              <a:t>kemasan</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untuk</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kemasan</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cetak</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bisa</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dikatakan</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demikian.Sekilas</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hal</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ini</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terdengar</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agak</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b="1" cap="none" dirty="0">
                <a:latin typeface="Arial" panose="020B0604020202020204" pitchFamily="34" charset="0"/>
                <a:ea typeface="Verdana" panose="020B0604030504040204" pitchFamily="34" charset="0"/>
                <a:cs typeface="Arial" panose="020B0604020202020204" pitchFamily="34" charset="0"/>
              </a:rPr>
              <a:t>PARADOKS</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Bagaimanapun</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kemasan</a:t>
            </a:r>
            <a:r>
              <a:rPr lang="en-ID" sz="3200" cap="none" dirty="0">
                <a:latin typeface="Arial" panose="020B0604020202020204" pitchFamily="34" charset="0"/>
                <a:ea typeface="Verdana" panose="020B0604030504040204" pitchFamily="34" charset="0"/>
                <a:cs typeface="Arial" panose="020B0604020202020204" pitchFamily="34" charset="0"/>
              </a:rPr>
              <a:t> primer </a:t>
            </a:r>
            <a:r>
              <a:rPr lang="en-ID" sz="3200" cap="none" dirty="0" err="1">
                <a:latin typeface="Arial" panose="020B0604020202020204" pitchFamily="34" charset="0"/>
                <a:ea typeface="Verdana" panose="020B0604030504040204" pitchFamily="34" charset="0"/>
                <a:cs typeface="Arial" panose="020B0604020202020204" pitchFamily="34" charset="0"/>
              </a:rPr>
              <a:t>harus</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sudah</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menjalankan</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fungsi</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pelindung</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kemasan</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untuk</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isi</a:t>
            </a:r>
            <a:r>
              <a:rPr lang="en-ID" sz="3200" cap="none" dirty="0">
                <a:latin typeface="Arial" panose="020B0604020202020204" pitchFamily="34" charset="0"/>
                <a:ea typeface="Verdana" panose="020B0604030504040204" pitchFamily="34" charset="0"/>
                <a:cs typeface="Arial" panose="020B0604020202020204" pitchFamily="34" charset="0"/>
              </a:rPr>
              <a:t> </a:t>
            </a:r>
            <a:r>
              <a:rPr lang="en-ID" sz="3200" cap="none" dirty="0" err="1">
                <a:latin typeface="Arial" panose="020B0604020202020204" pitchFamily="34" charset="0"/>
                <a:ea typeface="Verdana" panose="020B0604030504040204" pitchFamily="34" charset="0"/>
                <a:cs typeface="Arial" panose="020B0604020202020204" pitchFamily="34" charset="0"/>
              </a:rPr>
              <a:t>kemasan</a:t>
            </a:r>
            <a:r>
              <a:rPr lang="en-ID" sz="3200" cap="none" dirty="0">
                <a:latin typeface="Arial" panose="020B0604020202020204" pitchFamily="34" charset="0"/>
                <a:ea typeface="Verdana" panose="020B0604030504040204" pitchFamily="34" charset="0"/>
                <a:cs typeface="Arial" panose="020B0604020202020204" pitchFamily="34" charset="0"/>
              </a:rPr>
              <a:t>. </a:t>
            </a:r>
            <a:endParaRPr lang="en-US" sz="3200" cap="none"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214221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F7322-83CB-A048-AE6B-721D4F52D287}"/>
              </a:ext>
            </a:extLst>
          </p:cNvPr>
          <p:cNvSpPr>
            <a:spLocks noGrp="1"/>
          </p:cNvSpPr>
          <p:nvPr>
            <p:ph type="title"/>
          </p:nvPr>
        </p:nvSpPr>
        <p:spPr>
          <a:xfrm>
            <a:off x="1069848" y="801858"/>
            <a:ext cx="10058400" cy="4768947"/>
          </a:xfrm>
        </p:spPr>
        <p:txBody>
          <a:bodyPr>
            <a:noAutofit/>
          </a:bodyPr>
          <a:lstStyle/>
          <a:p>
            <a:r>
              <a:rPr lang="en-ID" sz="3600" cap="none" dirty="0" err="1">
                <a:latin typeface="Arial" panose="020B0604020202020204" pitchFamily="34" charset="0"/>
                <a:ea typeface="Verdana" panose="020B0604030504040204" pitchFamily="34" charset="0"/>
                <a:cs typeface="Arial" panose="020B0604020202020204" pitchFamily="34" charset="0"/>
              </a:rPr>
              <a:t>Namun</a:t>
            </a:r>
            <a:r>
              <a:rPr lang="en-ID" sz="3600" cap="none" dirty="0">
                <a:latin typeface="Arial" panose="020B0604020202020204" pitchFamily="34" charset="0"/>
                <a:ea typeface="Verdana" panose="020B0604030504040204" pitchFamily="34" charset="0"/>
                <a:cs typeface="Arial" panose="020B0604020202020204" pitchFamily="34" charset="0"/>
              </a:rPr>
              <a:t> </a:t>
            </a:r>
            <a:r>
              <a:rPr lang="en-ID" sz="3600" cap="none" dirty="0" err="1">
                <a:latin typeface="Arial" panose="020B0604020202020204" pitchFamily="34" charset="0"/>
                <a:ea typeface="Verdana" panose="020B0604030504040204" pitchFamily="34" charset="0"/>
                <a:cs typeface="Arial" panose="020B0604020202020204" pitchFamily="34" charset="0"/>
              </a:rPr>
              <a:t>demikian</a:t>
            </a:r>
            <a:r>
              <a:rPr lang="en-ID" sz="3600" cap="none" dirty="0">
                <a:latin typeface="Arial" panose="020B0604020202020204" pitchFamily="34" charset="0"/>
                <a:ea typeface="Verdana" panose="020B0604030504040204" pitchFamily="34" charset="0"/>
                <a:cs typeface="Arial" panose="020B0604020202020204" pitchFamily="34" charset="0"/>
              </a:rPr>
              <a:t>, </a:t>
            </a:r>
            <a:r>
              <a:rPr lang="en-ID" sz="3600" cap="none" dirty="0" err="1">
                <a:latin typeface="Arial" panose="020B0604020202020204" pitchFamily="34" charset="0"/>
                <a:ea typeface="Verdana" panose="020B0604030504040204" pitchFamily="34" charset="0"/>
                <a:cs typeface="Arial" panose="020B0604020202020204" pitchFamily="34" charset="0"/>
              </a:rPr>
              <a:t>banyak</a:t>
            </a:r>
            <a:r>
              <a:rPr lang="en-ID" sz="3600" cap="none" dirty="0">
                <a:latin typeface="Arial" panose="020B0604020202020204" pitchFamily="34" charset="0"/>
                <a:ea typeface="Verdana" panose="020B0604030504040204" pitchFamily="34" charset="0"/>
                <a:cs typeface="Arial" panose="020B0604020202020204" pitchFamily="34" charset="0"/>
              </a:rPr>
              <a:t> </a:t>
            </a:r>
            <a:r>
              <a:rPr lang="en-ID" sz="3600" cap="none" dirty="0" err="1">
                <a:latin typeface="Arial" panose="020B0604020202020204" pitchFamily="34" charset="0"/>
                <a:ea typeface="Verdana" panose="020B0604030504040204" pitchFamily="34" charset="0"/>
                <a:cs typeface="Arial" panose="020B0604020202020204" pitchFamily="34" charset="0"/>
              </a:rPr>
              <a:t>bahan</a:t>
            </a:r>
            <a:r>
              <a:rPr lang="en-ID" sz="3600" cap="none" dirty="0">
                <a:latin typeface="Arial" panose="020B0604020202020204" pitchFamily="34" charset="0"/>
                <a:ea typeface="Verdana" panose="020B0604030504040204" pitchFamily="34" charset="0"/>
                <a:cs typeface="Arial" panose="020B0604020202020204" pitchFamily="34" charset="0"/>
              </a:rPr>
              <a:t> </a:t>
            </a:r>
            <a:r>
              <a:rPr lang="en-ID" sz="3600" cap="none" dirty="0" err="1">
                <a:latin typeface="Arial" panose="020B0604020202020204" pitchFamily="34" charset="0"/>
                <a:ea typeface="Verdana" panose="020B0604030504040204" pitchFamily="34" charset="0"/>
                <a:cs typeface="Arial" panose="020B0604020202020204" pitchFamily="34" charset="0"/>
              </a:rPr>
              <a:t>kemasan</a:t>
            </a:r>
            <a:r>
              <a:rPr lang="en-ID" sz="3600" cap="none" dirty="0">
                <a:latin typeface="Arial" panose="020B0604020202020204" pitchFamily="34" charset="0"/>
                <a:ea typeface="Verdana" panose="020B0604030504040204" pitchFamily="34" charset="0"/>
                <a:cs typeface="Arial" panose="020B0604020202020204" pitchFamily="34" charset="0"/>
              </a:rPr>
              <a:t> primer yang </a:t>
            </a:r>
            <a:r>
              <a:rPr lang="en-ID" sz="3600" cap="none" dirty="0" err="1">
                <a:latin typeface="Arial" panose="020B0604020202020204" pitchFamily="34" charset="0"/>
                <a:ea typeface="Verdana" panose="020B0604030504040204" pitchFamily="34" charset="0"/>
                <a:cs typeface="Arial" panose="020B0604020202020204" pitchFamily="34" charset="0"/>
              </a:rPr>
              <a:t>terlalu</a:t>
            </a:r>
            <a:r>
              <a:rPr lang="en-ID" sz="3600" cap="none" dirty="0">
                <a:latin typeface="Arial" panose="020B0604020202020204" pitchFamily="34" charset="0"/>
                <a:ea typeface="Verdana" panose="020B0604030504040204" pitchFamily="34" charset="0"/>
                <a:cs typeface="Arial" panose="020B0604020202020204" pitchFamily="34" charset="0"/>
              </a:rPr>
              <a:t> </a:t>
            </a:r>
            <a:r>
              <a:rPr lang="en-ID" sz="3600" cap="none" dirty="0" err="1">
                <a:latin typeface="Arial" panose="020B0604020202020204" pitchFamily="34" charset="0"/>
                <a:ea typeface="Verdana" panose="020B0604030504040204" pitchFamily="34" charset="0"/>
                <a:cs typeface="Arial" panose="020B0604020202020204" pitchFamily="34" charset="0"/>
              </a:rPr>
              <a:t>rapuh</a:t>
            </a:r>
            <a:r>
              <a:rPr lang="en-ID" sz="3600" cap="none" dirty="0">
                <a:latin typeface="Arial" panose="020B0604020202020204" pitchFamily="34" charset="0"/>
                <a:ea typeface="Verdana" panose="020B0604030504040204" pitchFamily="34" charset="0"/>
                <a:cs typeface="Arial" panose="020B0604020202020204" pitchFamily="34" charset="0"/>
              </a:rPr>
              <a:t> </a:t>
            </a:r>
            <a:r>
              <a:rPr lang="en-ID" sz="3600" cap="none" dirty="0" err="1">
                <a:latin typeface="Arial" panose="020B0604020202020204" pitchFamily="34" charset="0"/>
                <a:ea typeface="Verdana" panose="020B0604030504040204" pitchFamily="34" charset="0"/>
                <a:cs typeface="Arial" panose="020B0604020202020204" pitchFamily="34" charset="0"/>
              </a:rPr>
              <a:t>atau</a:t>
            </a:r>
            <a:r>
              <a:rPr lang="en-ID" sz="3600" cap="none" dirty="0">
                <a:latin typeface="Arial" panose="020B0604020202020204" pitchFamily="34" charset="0"/>
                <a:ea typeface="Verdana" panose="020B0604030504040204" pitchFamily="34" charset="0"/>
                <a:cs typeface="Arial" panose="020B0604020202020204" pitchFamily="34" charset="0"/>
              </a:rPr>
              <a:t> </a:t>
            </a:r>
            <a:r>
              <a:rPr lang="en-ID" sz="3600" cap="none" dirty="0" err="1">
                <a:latin typeface="Arial" panose="020B0604020202020204" pitchFamily="34" charset="0"/>
                <a:ea typeface="Verdana" panose="020B0604030504040204" pitchFamily="34" charset="0"/>
                <a:cs typeface="Arial" panose="020B0604020202020204" pitchFamily="34" charset="0"/>
              </a:rPr>
              <a:t>berat</a:t>
            </a:r>
            <a:r>
              <a:rPr lang="en-ID" sz="3600" cap="none" dirty="0">
                <a:latin typeface="Arial" panose="020B0604020202020204" pitchFamily="34" charset="0"/>
                <a:ea typeface="Verdana" panose="020B0604030504040204" pitchFamily="34" charset="0"/>
                <a:cs typeface="Arial" panose="020B0604020202020204" pitchFamily="34" charset="0"/>
              </a:rPr>
              <a:t> </a:t>
            </a:r>
            <a:r>
              <a:rPr lang="en-ID" sz="3600" cap="none" dirty="0" err="1">
                <a:latin typeface="Arial" panose="020B0604020202020204" pitchFamily="34" charset="0"/>
                <a:ea typeface="Verdana" panose="020B0604030504040204" pitchFamily="34" charset="0"/>
                <a:cs typeface="Arial" panose="020B0604020202020204" pitchFamily="34" charset="0"/>
              </a:rPr>
              <a:t>untuk</a:t>
            </a:r>
            <a:r>
              <a:rPr lang="en-ID" sz="3600" cap="none" dirty="0">
                <a:latin typeface="Arial" panose="020B0604020202020204" pitchFamily="34" charset="0"/>
                <a:ea typeface="Verdana" panose="020B0604030504040204" pitchFamily="34" charset="0"/>
                <a:cs typeface="Arial" panose="020B0604020202020204" pitchFamily="34" charset="0"/>
              </a:rPr>
              <a:t> </a:t>
            </a:r>
            <a:r>
              <a:rPr lang="en-ID" sz="3600" cap="none" dirty="0" err="1">
                <a:latin typeface="Arial" panose="020B0604020202020204" pitchFamily="34" charset="0"/>
                <a:ea typeface="Verdana" panose="020B0604030504040204" pitchFamily="34" charset="0"/>
                <a:cs typeface="Arial" panose="020B0604020202020204" pitchFamily="34" charset="0"/>
              </a:rPr>
              <a:t>diangkut</a:t>
            </a:r>
            <a:r>
              <a:rPr lang="en-ID" sz="3600" cap="none" dirty="0">
                <a:latin typeface="Arial" panose="020B0604020202020204" pitchFamily="34" charset="0"/>
                <a:ea typeface="Verdana" panose="020B0604030504040204" pitchFamily="34" charset="0"/>
                <a:cs typeface="Arial" panose="020B0604020202020204" pitchFamily="34" charset="0"/>
              </a:rPr>
              <a:t>. </a:t>
            </a:r>
            <a:r>
              <a:rPr lang="en-ID" sz="3600" cap="none" dirty="0">
                <a:latin typeface="Arial" panose="020B0604020202020204" pitchFamily="34" charset="0"/>
                <a:cs typeface="Arial" panose="020B0604020202020204" pitchFamily="34" charset="0"/>
              </a:rPr>
              <a:t>Oleh Karena </a:t>
            </a:r>
            <a:r>
              <a:rPr lang="en-ID" sz="3600" cap="none" dirty="0" err="1">
                <a:latin typeface="Arial" panose="020B0604020202020204" pitchFamily="34" charset="0"/>
                <a:cs typeface="Arial" panose="020B0604020202020204" pitchFamily="34" charset="0"/>
              </a:rPr>
              <a:t>Itu</a:t>
            </a:r>
            <a:r>
              <a:rPr lang="en-ID" sz="3600" cap="none" dirty="0">
                <a:latin typeface="Arial" panose="020B0604020202020204" pitchFamily="34" charset="0"/>
                <a:cs typeface="Arial" panose="020B0604020202020204" pitchFamily="34" charset="0"/>
              </a:rPr>
              <a:t>, </a:t>
            </a:r>
            <a:r>
              <a:rPr lang="en-ID" sz="3600" cap="none" dirty="0" err="1">
                <a:latin typeface="Arial" panose="020B0604020202020204" pitchFamily="34" charset="0"/>
                <a:cs typeface="Arial" panose="020B0604020202020204" pitchFamily="34" charset="0"/>
              </a:rPr>
              <a:t>Pengemasan</a:t>
            </a:r>
            <a:r>
              <a:rPr lang="en-ID" sz="3600" cap="none" dirty="0">
                <a:latin typeface="Arial" panose="020B0604020202020204" pitchFamily="34" charset="0"/>
                <a:cs typeface="Arial" panose="020B0604020202020204" pitchFamily="34" charset="0"/>
              </a:rPr>
              <a:t> </a:t>
            </a:r>
            <a:r>
              <a:rPr lang="en-ID" sz="3600" cap="none" dirty="0" err="1">
                <a:latin typeface="Arial" panose="020B0604020202020204" pitchFamily="34" charset="0"/>
                <a:cs typeface="Arial" panose="020B0604020202020204" pitchFamily="34" charset="0"/>
              </a:rPr>
              <a:t>Ulang</a:t>
            </a:r>
            <a:r>
              <a:rPr lang="en-ID" sz="3600" cap="none" dirty="0">
                <a:latin typeface="Arial" panose="020B0604020202020204" pitchFamily="34" charset="0"/>
                <a:cs typeface="Arial" panose="020B0604020202020204" pitchFamily="34" charset="0"/>
              </a:rPr>
              <a:t> </a:t>
            </a:r>
            <a:r>
              <a:rPr lang="en-ID" sz="3600" cap="none" dirty="0" err="1">
                <a:latin typeface="Arial" panose="020B0604020202020204" pitchFamily="34" charset="0"/>
                <a:cs typeface="Arial" panose="020B0604020202020204" pitchFamily="34" charset="0"/>
              </a:rPr>
              <a:t>Sangat</a:t>
            </a:r>
            <a:r>
              <a:rPr lang="en-ID" sz="3600" cap="none" dirty="0">
                <a:latin typeface="Arial" panose="020B0604020202020204" pitchFamily="34" charset="0"/>
                <a:cs typeface="Arial" panose="020B0604020202020204" pitchFamily="34" charset="0"/>
              </a:rPr>
              <a:t> </a:t>
            </a:r>
            <a:r>
              <a:rPr lang="en-ID" sz="3600" cap="none" dirty="0" err="1">
                <a:latin typeface="Arial" panose="020B0604020202020204" pitchFamily="34" charset="0"/>
                <a:cs typeface="Arial" panose="020B0604020202020204" pitchFamily="34" charset="0"/>
              </a:rPr>
              <a:t>Diperlukan</a:t>
            </a:r>
            <a:r>
              <a:rPr lang="en-ID" sz="3600" cap="none" dirty="0">
                <a:latin typeface="Arial" panose="020B0604020202020204" pitchFamily="34" charset="0"/>
                <a:cs typeface="Arial" panose="020B0604020202020204" pitchFamily="34" charset="0"/>
              </a:rPr>
              <a:t> </a:t>
            </a:r>
            <a:r>
              <a:rPr lang="en-ID" sz="3600" cap="none" dirty="0" err="1">
                <a:latin typeface="Arial" panose="020B0604020202020204" pitchFamily="34" charset="0"/>
                <a:cs typeface="Arial" panose="020B0604020202020204" pitchFamily="34" charset="0"/>
              </a:rPr>
              <a:t>Dalam</a:t>
            </a:r>
            <a:r>
              <a:rPr lang="en-ID" sz="3600" cap="none" dirty="0">
                <a:latin typeface="Arial" panose="020B0604020202020204" pitchFamily="34" charset="0"/>
                <a:cs typeface="Arial" panose="020B0604020202020204" pitchFamily="34" charset="0"/>
              </a:rPr>
              <a:t> Banyak </a:t>
            </a:r>
            <a:r>
              <a:rPr lang="en-ID" sz="3600" cap="none" dirty="0" err="1">
                <a:latin typeface="Arial" panose="020B0604020202020204" pitchFamily="34" charset="0"/>
                <a:cs typeface="Arial" panose="020B0604020202020204" pitchFamily="34" charset="0"/>
              </a:rPr>
              <a:t>Kasus</a:t>
            </a:r>
            <a:r>
              <a:rPr lang="en-ID" sz="3600" cap="none" dirty="0">
                <a:latin typeface="Arial" panose="020B0604020202020204" pitchFamily="34" charset="0"/>
                <a:cs typeface="Arial" panose="020B0604020202020204" pitchFamily="34" charset="0"/>
              </a:rPr>
              <a:t>. Hal </a:t>
            </a:r>
            <a:r>
              <a:rPr lang="en-ID" sz="3600" cap="none" dirty="0" err="1">
                <a:latin typeface="Arial" panose="020B0604020202020204" pitchFamily="34" charset="0"/>
                <a:cs typeface="Arial" panose="020B0604020202020204" pitchFamily="34" charset="0"/>
              </a:rPr>
              <a:t>Ini</a:t>
            </a:r>
            <a:r>
              <a:rPr lang="en-ID" sz="3600" cap="none" dirty="0">
                <a:latin typeface="Arial" panose="020B0604020202020204" pitchFamily="34" charset="0"/>
                <a:cs typeface="Arial" panose="020B0604020202020204" pitchFamily="34" charset="0"/>
              </a:rPr>
              <a:t> </a:t>
            </a:r>
            <a:r>
              <a:rPr lang="en-ID" sz="3600" cap="none" dirty="0" err="1">
                <a:latin typeface="Arial" panose="020B0604020202020204" pitchFamily="34" charset="0"/>
                <a:cs typeface="Arial" panose="020B0604020202020204" pitchFamily="34" charset="0"/>
              </a:rPr>
              <a:t>Berlaku</a:t>
            </a:r>
            <a:r>
              <a:rPr lang="en-ID" sz="3600" cap="none" dirty="0">
                <a:latin typeface="Arial" panose="020B0604020202020204" pitchFamily="34" charset="0"/>
                <a:cs typeface="Arial" panose="020B0604020202020204" pitchFamily="34" charset="0"/>
              </a:rPr>
              <a:t> </a:t>
            </a:r>
            <a:r>
              <a:rPr lang="en-ID" sz="3600" cap="none" dirty="0" err="1">
                <a:latin typeface="Arial" panose="020B0604020202020204" pitchFamily="34" charset="0"/>
                <a:cs typeface="Arial" panose="020B0604020202020204" pitchFamily="34" charset="0"/>
              </a:rPr>
              <a:t>Untuk</a:t>
            </a:r>
            <a:r>
              <a:rPr lang="en-ID" sz="3600" cap="none" dirty="0">
                <a:latin typeface="Arial" panose="020B0604020202020204" pitchFamily="34" charset="0"/>
                <a:cs typeface="Arial" panose="020B0604020202020204" pitchFamily="34" charset="0"/>
              </a:rPr>
              <a:t> </a:t>
            </a:r>
            <a:r>
              <a:rPr lang="en-ID" sz="3600" cap="none" dirty="0" err="1">
                <a:latin typeface="Arial" panose="020B0604020202020204" pitchFamily="34" charset="0"/>
                <a:cs typeface="Arial" panose="020B0604020202020204" pitchFamily="34" charset="0"/>
              </a:rPr>
              <a:t>Meningkatkan</a:t>
            </a:r>
            <a:r>
              <a:rPr lang="en-ID" sz="3600" cap="none" dirty="0">
                <a:latin typeface="Arial" panose="020B0604020202020204" pitchFamily="34" charset="0"/>
                <a:cs typeface="Arial" panose="020B0604020202020204" pitchFamily="34" charset="0"/>
              </a:rPr>
              <a:t> </a:t>
            </a:r>
            <a:r>
              <a:rPr lang="en-ID" sz="3600" cap="none" dirty="0" err="1">
                <a:latin typeface="Arial" panose="020B0604020202020204" pitchFamily="34" charset="0"/>
                <a:cs typeface="Arial" panose="020B0604020202020204" pitchFamily="34" charset="0"/>
              </a:rPr>
              <a:t>Perlindungan</a:t>
            </a:r>
            <a:r>
              <a:rPr lang="en-ID" sz="3600" cap="none" dirty="0">
                <a:latin typeface="Arial" panose="020B0604020202020204" pitchFamily="34" charset="0"/>
                <a:cs typeface="Arial" panose="020B0604020202020204" pitchFamily="34" charset="0"/>
              </a:rPr>
              <a:t> Dan Juga </a:t>
            </a:r>
            <a:r>
              <a:rPr lang="en-ID" sz="3600" cap="none" dirty="0" err="1">
                <a:latin typeface="Arial" panose="020B0604020202020204" pitchFamily="34" charset="0"/>
                <a:cs typeface="Arial" panose="020B0604020202020204" pitchFamily="34" charset="0"/>
              </a:rPr>
              <a:t>Untuk</a:t>
            </a:r>
            <a:r>
              <a:rPr lang="en-ID" sz="3600" cap="none" dirty="0">
                <a:latin typeface="Arial" panose="020B0604020202020204" pitchFamily="34" charset="0"/>
                <a:cs typeface="Arial" panose="020B0604020202020204" pitchFamily="34" charset="0"/>
              </a:rPr>
              <a:t> </a:t>
            </a:r>
            <a:r>
              <a:rPr lang="en-ID" sz="3600" cap="none" dirty="0" err="1">
                <a:latin typeface="Arial" panose="020B0604020202020204" pitchFamily="34" charset="0"/>
                <a:cs typeface="Arial" panose="020B0604020202020204" pitchFamily="34" charset="0"/>
              </a:rPr>
              <a:t>Peluang</a:t>
            </a:r>
            <a:r>
              <a:rPr lang="en-ID" sz="3600" cap="none" dirty="0">
                <a:latin typeface="Arial" panose="020B0604020202020204" pitchFamily="34" charset="0"/>
                <a:cs typeface="Arial" panose="020B0604020202020204" pitchFamily="34" charset="0"/>
              </a:rPr>
              <a:t> </a:t>
            </a:r>
            <a:r>
              <a:rPr lang="en-ID" sz="3600" cap="none" dirty="0" err="1">
                <a:latin typeface="Arial" panose="020B0604020202020204" pitchFamily="34" charset="0"/>
                <a:cs typeface="Arial" panose="020B0604020202020204" pitchFamily="34" charset="0"/>
              </a:rPr>
              <a:t>Pemasaran</a:t>
            </a:r>
            <a:r>
              <a:rPr lang="en-ID" sz="3600" cap="none" dirty="0">
                <a:latin typeface="Arial" panose="020B0604020202020204" pitchFamily="34" charset="0"/>
                <a:cs typeface="Arial" panose="020B0604020202020204" pitchFamily="34" charset="0"/>
              </a:rPr>
              <a:t> Yang </a:t>
            </a:r>
            <a:r>
              <a:rPr lang="en-ID" sz="3600" cap="none" dirty="0" err="1">
                <a:latin typeface="Arial" panose="020B0604020202020204" pitchFamily="34" charset="0"/>
                <a:cs typeface="Arial" panose="020B0604020202020204" pitchFamily="34" charset="0"/>
              </a:rPr>
              <a:t>Lebih</a:t>
            </a:r>
            <a:r>
              <a:rPr lang="en-ID" sz="3600" cap="none" dirty="0">
                <a:latin typeface="Arial" panose="020B0604020202020204" pitchFamily="34" charset="0"/>
                <a:cs typeface="Arial" panose="020B0604020202020204" pitchFamily="34" charset="0"/>
              </a:rPr>
              <a:t> </a:t>
            </a:r>
            <a:r>
              <a:rPr lang="en-ID" sz="3600" cap="none" dirty="0" err="1">
                <a:latin typeface="Arial" panose="020B0604020202020204" pitchFamily="34" charset="0"/>
                <a:cs typeface="Arial" panose="020B0604020202020204" pitchFamily="34" charset="0"/>
              </a:rPr>
              <a:t>Baik</a:t>
            </a:r>
            <a:r>
              <a:rPr lang="en-ID" sz="3600" cap="none" dirty="0">
                <a:latin typeface="Arial" panose="020B0604020202020204" pitchFamily="34" charset="0"/>
                <a:cs typeface="Arial" panose="020B0604020202020204" pitchFamily="34" charset="0"/>
              </a:rPr>
              <a:t> </a:t>
            </a:r>
            <a:endParaRPr lang="en-US" sz="36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0511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114-7284-D144-B396-5637D5E5C76F}"/>
              </a:ext>
            </a:extLst>
          </p:cNvPr>
          <p:cNvSpPr>
            <a:spLocks noGrp="1"/>
          </p:cNvSpPr>
          <p:nvPr>
            <p:ph type="title"/>
          </p:nvPr>
        </p:nvSpPr>
        <p:spPr>
          <a:xfrm>
            <a:off x="1069848" y="484632"/>
            <a:ext cx="10058400" cy="528242"/>
          </a:xfrm>
        </p:spPr>
        <p:txBody>
          <a:bodyPr>
            <a:normAutofit fontScale="90000"/>
          </a:bodyPr>
          <a:lstStyle/>
          <a:p>
            <a:r>
              <a:rPr lang="en-ID" sz="3200" dirty="0" err="1"/>
              <a:t>Persyaratan</a:t>
            </a:r>
            <a:r>
              <a:rPr lang="en-ID" sz="3200" dirty="0"/>
              <a:t> </a:t>
            </a:r>
            <a:r>
              <a:rPr lang="en-ID" sz="3200" dirty="0" err="1"/>
              <a:t>untuk</a:t>
            </a:r>
            <a:r>
              <a:rPr lang="en-ID" sz="3200" dirty="0"/>
              <a:t> secondary packaging</a:t>
            </a:r>
            <a:endParaRPr lang="en-US" sz="3200" dirty="0"/>
          </a:p>
        </p:txBody>
      </p:sp>
      <p:sp>
        <p:nvSpPr>
          <p:cNvPr id="3" name="Title 1">
            <a:extLst>
              <a:ext uri="{FF2B5EF4-FFF2-40B4-BE49-F238E27FC236}">
                <a16:creationId xmlns:a16="http://schemas.microsoft.com/office/drawing/2014/main" id="{16AC1DA6-69EB-794C-AE2C-E8EEA1D15733}"/>
              </a:ext>
            </a:extLst>
          </p:cNvPr>
          <p:cNvSpPr txBox="1">
            <a:spLocks/>
          </p:cNvSpPr>
          <p:nvPr/>
        </p:nvSpPr>
        <p:spPr>
          <a:xfrm>
            <a:off x="1066800" y="1153551"/>
            <a:ext cx="10058400" cy="5472332"/>
          </a:xfrm>
          <a:prstGeom prst="rect">
            <a:avLst/>
          </a:prstGeom>
        </p:spPr>
        <p:txBody>
          <a:bodyPr vert="horz" lIns="91440" tIns="45720" rIns="91440" bIns="45720" rtlCol="0" anchor="ctr">
            <a:normAutofit fontScale="37500" lnSpcReduction="200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ID" sz="7100" dirty="0">
                <a:latin typeface="Verdana" panose="020B0604030504040204" pitchFamily="34" charset="0"/>
                <a:ea typeface="Verdana" panose="020B0604030504040204" pitchFamily="34" charset="0"/>
                <a:cs typeface="Verdana" panose="020B0604030504040204" pitchFamily="34" charset="0"/>
              </a:rPr>
              <a:t>secondary packaging </a:t>
            </a:r>
            <a:r>
              <a:rPr lang="en-ID" sz="7100" dirty="0" err="1">
                <a:latin typeface="Verdana" panose="020B0604030504040204" pitchFamily="34" charset="0"/>
                <a:ea typeface="Verdana" panose="020B0604030504040204" pitchFamily="34" charset="0"/>
                <a:cs typeface="Verdana" panose="020B0604030504040204" pitchFamily="34" charset="0"/>
              </a:rPr>
              <a:t>digunakan</a:t>
            </a:r>
            <a:r>
              <a:rPr lang="en-ID" sz="7100" dirty="0">
                <a:latin typeface="Verdana" panose="020B0604030504040204" pitchFamily="34" charset="0"/>
                <a:ea typeface="Verdana" panose="020B0604030504040204" pitchFamily="34" charset="0"/>
                <a:cs typeface="Verdana" panose="020B0604030504040204" pitchFamily="34" charset="0"/>
              </a:rPr>
              <a:t> </a:t>
            </a:r>
            <a:r>
              <a:rPr lang="en-ID" sz="7100" dirty="0" err="1">
                <a:latin typeface="Verdana" panose="020B0604030504040204" pitchFamily="34" charset="0"/>
                <a:ea typeface="Verdana" panose="020B0604030504040204" pitchFamily="34" charset="0"/>
                <a:cs typeface="Verdana" panose="020B0604030504040204" pitchFamily="34" charset="0"/>
              </a:rPr>
              <a:t>untuk</a:t>
            </a:r>
            <a:r>
              <a:rPr lang="en-ID" sz="7100" dirty="0">
                <a:latin typeface="Verdana" panose="020B0604030504040204" pitchFamily="34" charset="0"/>
                <a:ea typeface="Verdana" panose="020B0604030504040204" pitchFamily="34" charset="0"/>
                <a:cs typeface="Verdana" panose="020B0604030504040204" pitchFamily="34" charset="0"/>
              </a:rPr>
              <a:t> </a:t>
            </a:r>
            <a:r>
              <a:rPr lang="en-ID" sz="7100" dirty="0" err="1">
                <a:latin typeface="Verdana" panose="020B0604030504040204" pitchFamily="34" charset="0"/>
                <a:ea typeface="Verdana" panose="020B0604030504040204" pitchFamily="34" charset="0"/>
                <a:cs typeface="Verdana" panose="020B0604030504040204" pitchFamily="34" charset="0"/>
              </a:rPr>
              <a:t>tujuan</a:t>
            </a:r>
            <a:r>
              <a:rPr lang="en-ID" sz="7100" dirty="0">
                <a:latin typeface="Verdana" panose="020B0604030504040204" pitchFamily="34" charset="0"/>
                <a:ea typeface="Verdana" panose="020B0604030504040204" pitchFamily="34" charset="0"/>
                <a:cs typeface="Verdana" panose="020B0604030504040204" pitchFamily="34" charset="0"/>
              </a:rPr>
              <a:t> yang </a:t>
            </a:r>
            <a:r>
              <a:rPr lang="en-ID" sz="7100" dirty="0" err="1">
                <a:latin typeface="Verdana" panose="020B0604030504040204" pitchFamily="34" charset="0"/>
                <a:ea typeface="Verdana" panose="020B0604030504040204" pitchFamily="34" charset="0"/>
                <a:cs typeface="Verdana" panose="020B0604030504040204" pitchFamily="34" charset="0"/>
              </a:rPr>
              <a:t>berbeda-beda</a:t>
            </a:r>
            <a:r>
              <a:rPr lang="en-ID" sz="7100" dirty="0">
                <a:latin typeface="Verdana" panose="020B0604030504040204" pitchFamily="34" charset="0"/>
                <a:ea typeface="Verdana" panose="020B0604030504040204" pitchFamily="34" charset="0"/>
                <a:cs typeface="Verdana" panose="020B0604030504040204" pitchFamily="34" charset="0"/>
              </a:rPr>
              <a:t>, dan </a:t>
            </a:r>
            <a:r>
              <a:rPr lang="en-ID" sz="7100" dirty="0" err="1">
                <a:latin typeface="Verdana" panose="020B0604030504040204" pitchFamily="34" charset="0"/>
                <a:ea typeface="Verdana" panose="020B0604030504040204" pitchFamily="34" charset="0"/>
                <a:cs typeface="Verdana" panose="020B0604030504040204" pitchFamily="34" charset="0"/>
              </a:rPr>
              <a:t>persyaratannya</a:t>
            </a:r>
            <a:r>
              <a:rPr lang="en-ID" sz="7100" dirty="0">
                <a:latin typeface="Verdana" panose="020B0604030504040204" pitchFamily="34" charset="0"/>
                <a:ea typeface="Verdana" panose="020B0604030504040204" pitchFamily="34" charset="0"/>
                <a:cs typeface="Verdana" panose="020B0604030504040204" pitchFamily="34" charset="0"/>
              </a:rPr>
              <a:t> pun </a:t>
            </a:r>
            <a:r>
              <a:rPr lang="en-ID" sz="7100" dirty="0" err="1">
                <a:latin typeface="Verdana" panose="020B0604030504040204" pitchFamily="34" charset="0"/>
                <a:ea typeface="Verdana" panose="020B0604030504040204" pitchFamily="34" charset="0"/>
                <a:cs typeface="Verdana" panose="020B0604030504040204" pitchFamily="34" charset="0"/>
              </a:rPr>
              <a:t>bervariasi</a:t>
            </a:r>
            <a:r>
              <a:rPr lang="en-ID" sz="7100" dirty="0">
                <a:latin typeface="Verdana" panose="020B0604030504040204" pitchFamily="34" charset="0"/>
                <a:ea typeface="Verdana" panose="020B0604030504040204" pitchFamily="34" charset="0"/>
                <a:cs typeface="Verdana" panose="020B0604030504040204" pitchFamily="34" charset="0"/>
              </a:rPr>
              <a:t>. </a:t>
            </a:r>
            <a:r>
              <a:rPr lang="en-ID" sz="7100" dirty="0" err="1">
                <a:latin typeface="Verdana" panose="020B0604030504040204" pitchFamily="34" charset="0"/>
                <a:ea typeface="Verdana" panose="020B0604030504040204" pitchFamily="34" charset="0"/>
                <a:cs typeface="Verdana" panose="020B0604030504040204" pitchFamily="34" charset="0"/>
              </a:rPr>
              <a:t>Namun</a:t>
            </a:r>
            <a:r>
              <a:rPr lang="en-ID" sz="7100" dirty="0">
                <a:latin typeface="Verdana" panose="020B0604030504040204" pitchFamily="34" charset="0"/>
                <a:ea typeface="Verdana" panose="020B0604030504040204" pitchFamily="34" charset="0"/>
                <a:cs typeface="Verdana" panose="020B0604030504040204" pitchFamily="34" charset="0"/>
              </a:rPr>
              <a:t> </a:t>
            </a:r>
            <a:r>
              <a:rPr lang="en-ID" sz="7100" dirty="0" err="1">
                <a:latin typeface="Verdana" panose="020B0604030504040204" pitchFamily="34" charset="0"/>
                <a:ea typeface="Verdana" panose="020B0604030504040204" pitchFamily="34" charset="0"/>
                <a:cs typeface="Verdana" panose="020B0604030504040204" pitchFamily="34" charset="0"/>
              </a:rPr>
              <a:t>demikian</a:t>
            </a:r>
            <a:r>
              <a:rPr lang="en-ID" sz="7100" dirty="0">
                <a:latin typeface="Verdana" panose="020B0604030504040204" pitchFamily="34" charset="0"/>
                <a:ea typeface="Verdana" panose="020B0604030504040204" pitchFamily="34" charset="0"/>
                <a:cs typeface="Verdana" panose="020B0604030504040204" pitchFamily="34" charset="0"/>
              </a:rPr>
              <a:t>, </a:t>
            </a:r>
            <a:r>
              <a:rPr lang="en-ID" sz="7100" dirty="0" err="1">
                <a:latin typeface="Verdana" panose="020B0604030504040204" pitchFamily="34" charset="0"/>
                <a:ea typeface="Verdana" panose="020B0604030504040204" pitchFamily="34" charset="0"/>
                <a:cs typeface="Verdana" panose="020B0604030504040204" pitchFamily="34" charset="0"/>
              </a:rPr>
              <a:t>sebagian</a:t>
            </a:r>
            <a:r>
              <a:rPr lang="en-ID" sz="7100" dirty="0">
                <a:latin typeface="Verdana" panose="020B0604030504040204" pitchFamily="34" charset="0"/>
                <a:ea typeface="Verdana" panose="020B0604030504040204" pitchFamily="34" charset="0"/>
                <a:cs typeface="Verdana" panose="020B0604030504040204" pitchFamily="34" charset="0"/>
              </a:rPr>
              <a:t> </a:t>
            </a:r>
            <a:r>
              <a:rPr lang="en-ID" sz="7100" dirty="0" err="1">
                <a:latin typeface="Verdana" panose="020B0604030504040204" pitchFamily="34" charset="0"/>
                <a:ea typeface="Verdana" panose="020B0604030504040204" pitchFamily="34" charset="0"/>
                <a:cs typeface="Verdana" panose="020B0604030504040204" pitchFamily="34" charset="0"/>
              </a:rPr>
              <a:t>tugas</a:t>
            </a:r>
            <a:r>
              <a:rPr lang="en-ID" sz="7100" dirty="0">
                <a:latin typeface="Verdana" panose="020B0604030504040204" pitchFamily="34" charset="0"/>
                <a:ea typeface="Verdana" panose="020B0604030504040204" pitchFamily="34" charset="0"/>
                <a:cs typeface="Verdana" panose="020B0604030504040204" pitchFamily="34" charset="0"/>
              </a:rPr>
              <a:t> </a:t>
            </a:r>
            <a:r>
              <a:rPr lang="en-ID" sz="7100" dirty="0" err="1">
                <a:latin typeface="Verdana" panose="020B0604030504040204" pitchFamily="34" charset="0"/>
                <a:ea typeface="Verdana" panose="020B0604030504040204" pitchFamily="34" charset="0"/>
                <a:cs typeface="Verdana" panose="020B0604030504040204" pitchFamily="34" charset="0"/>
              </a:rPr>
              <a:t>dasar</a:t>
            </a:r>
            <a:r>
              <a:rPr lang="en-ID" sz="7100" dirty="0">
                <a:latin typeface="Verdana" panose="020B0604030504040204" pitchFamily="34" charset="0"/>
                <a:ea typeface="Verdana" panose="020B0604030504040204" pitchFamily="34" charset="0"/>
                <a:cs typeface="Verdana" panose="020B0604030504040204" pitchFamily="34" charset="0"/>
              </a:rPr>
              <a:t> </a:t>
            </a:r>
            <a:r>
              <a:rPr lang="en-ID" sz="7100" dirty="0" err="1">
                <a:latin typeface="Verdana" panose="020B0604030504040204" pitchFamily="34" charset="0"/>
                <a:ea typeface="Verdana" panose="020B0604030504040204" pitchFamily="34" charset="0"/>
                <a:cs typeface="Verdana" panose="020B0604030504040204" pitchFamily="34" charset="0"/>
              </a:rPr>
              <a:t>selalu</a:t>
            </a:r>
            <a:r>
              <a:rPr lang="en-ID" sz="7100" dirty="0">
                <a:latin typeface="Verdana" panose="020B0604030504040204" pitchFamily="34" charset="0"/>
                <a:ea typeface="Verdana" panose="020B0604030504040204" pitchFamily="34" charset="0"/>
                <a:cs typeface="Verdana" panose="020B0604030504040204" pitchFamily="34" charset="0"/>
              </a:rPr>
              <a:t> </a:t>
            </a:r>
            <a:r>
              <a:rPr lang="en-ID" sz="7100" dirty="0" err="1">
                <a:latin typeface="Verdana" panose="020B0604030504040204" pitchFamily="34" charset="0"/>
                <a:ea typeface="Verdana" panose="020B0604030504040204" pitchFamily="34" charset="0"/>
                <a:cs typeface="Verdana" panose="020B0604030504040204" pitchFamily="34" charset="0"/>
              </a:rPr>
              <a:t>disertakan</a:t>
            </a:r>
            <a:r>
              <a:rPr lang="en-ID" sz="7100" dirty="0">
                <a:latin typeface="Verdana" panose="020B0604030504040204" pitchFamily="34" charset="0"/>
                <a:ea typeface="Verdana" panose="020B0604030504040204" pitchFamily="34" charset="0"/>
                <a:cs typeface="Verdana" panose="020B0604030504040204" pitchFamily="34" charset="0"/>
              </a:rPr>
              <a:t>, </a:t>
            </a:r>
            <a:r>
              <a:rPr lang="en-ID" sz="7100" dirty="0" err="1">
                <a:latin typeface="Verdana" panose="020B0604030504040204" pitchFamily="34" charset="0"/>
                <a:ea typeface="Verdana" panose="020B0604030504040204" pitchFamily="34" charset="0"/>
                <a:cs typeface="Verdana" panose="020B0604030504040204" pitchFamily="34" charset="0"/>
              </a:rPr>
              <a:t>khususnya</a:t>
            </a:r>
            <a:r>
              <a:rPr lang="en-ID" sz="7100" dirty="0">
                <a:latin typeface="Verdana" panose="020B0604030504040204" pitchFamily="34" charset="0"/>
                <a:ea typeface="Verdana" panose="020B0604030504040204" pitchFamily="34" charset="0"/>
                <a:cs typeface="Verdana" panose="020B0604030504040204" pitchFamily="34" charset="0"/>
              </a:rPr>
              <a:t> </a:t>
            </a:r>
            <a:r>
              <a:rPr lang="en-ID" sz="7100" dirty="0" err="1">
                <a:latin typeface="Verdana" panose="020B0604030504040204" pitchFamily="34" charset="0"/>
                <a:ea typeface="Verdana" panose="020B0604030504040204" pitchFamily="34" charset="0"/>
                <a:cs typeface="Verdana" panose="020B0604030504040204" pitchFamily="34" charset="0"/>
              </a:rPr>
              <a:t>fungsi</a:t>
            </a:r>
            <a:r>
              <a:rPr lang="en-ID" sz="7100" dirty="0">
                <a:latin typeface="Verdana" panose="020B0604030504040204" pitchFamily="34" charset="0"/>
                <a:ea typeface="Verdana" panose="020B0604030504040204" pitchFamily="34" charset="0"/>
                <a:cs typeface="Verdana" panose="020B0604030504040204" pitchFamily="34" charset="0"/>
              </a:rPr>
              <a:t> </a:t>
            </a:r>
            <a:r>
              <a:rPr lang="en-ID" sz="7100" dirty="0" err="1">
                <a:latin typeface="Verdana" panose="020B0604030504040204" pitchFamily="34" charset="0"/>
                <a:ea typeface="Verdana" panose="020B0604030504040204" pitchFamily="34" charset="0"/>
                <a:cs typeface="Verdana" panose="020B0604030504040204" pitchFamily="34" charset="0"/>
              </a:rPr>
              <a:t>perlindungan</a:t>
            </a:r>
            <a:r>
              <a:rPr lang="en-ID" sz="7100" dirty="0">
                <a:latin typeface="Verdana" panose="020B0604030504040204" pitchFamily="34" charset="0"/>
                <a:ea typeface="Verdana" panose="020B0604030504040204" pitchFamily="34" charset="0"/>
                <a:cs typeface="Verdana" panose="020B0604030504040204" pitchFamily="34" charset="0"/>
              </a:rPr>
              <a:t> dan </a:t>
            </a:r>
            <a:r>
              <a:rPr lang="en-ID" sz="7100" dirty="0" err="1">
                <a:latin typeface="Verdana" panose="020B0604030504040204" pitchFamily="34" charset="0"/>
                <a:ea typeface="Verdana" panose="020B0604030504040204" pitchFamily="34" charset="0"/>
                <a:cs typeface="Verdana" panose="020B0604030504040204" pitchFamily="34" charset="0"/>
              </a:rPr>
              <a:t>promosi</a:t>
            </a:r>
            <a:r>
              <a:rPr lang="en-ID" sz="7100" dirty="0">
                <a:latin typeface="Verdana" panose="020B0604030504040204" pitchFamily="34" charset="0"/>
                <a:ea typeface="Verdana" panose="020B0604030504040204" pitchFamily="34" charset="0"/>
                <a:cs typeface="Verdana" panose="020B0604030504040204" pitchFamily="34" charset="0"/>
              </a:rPr>
              <a:t>.</a:t>
            </a:r>
          </a:p>
          <a:p>
            <a:r>
              <a:rPr lang="en-ID" sz="7100" dirty="0">
                <a:latin typeface="Verdana" panose="020B0604030504040204" pitchFamily="34" charset="0"/>
                <a:ea typeface="Verdana" panose="020B0604030504040204" pitchFamily="34" charset="0"/>
                <a:cs typeface="Verdana" panose="020B0604030504040204" pitchFamily="34" charset="0"/>
              </a:rPr>
              <a:t> </a:t>
            </a:r>
          </a:p>
          <a:p>
            <a:r>
              <a:rPr lang="en-ID" sz="7100" dirty="0">
                <a:latin typeface="Verdana" panose="020B0604030504040204" pitchFamily="34" charset="0"/>
                <a:ea typeface="Verdana" panose="020B0604030504040204" pitchFamily="34" charset="0"/>
                <a:cs typeface="Verdana" panose="020B0604030504040204" pitchFamily="34" charset="0"/>
              </a:rPr>
              <a:t>Oleh </a:t>
            </a:r>
            <a:r>
              <a:rPr lang="en-ID" sz="7100" dirty="0" err="1">
                <a:latin typeface="Verdana" panose="020B0604030504040204" pitchFamily="34" charset="0"/>
                <a:ea typeface="Verdana" panose="020B0604030504040204" pitchFamily="34" charset="0"/>
                <a:cs typeface="Verdana" panose="020B0604030504040204" pitchFamily="34" charset="0"/>
              </a:rPr>
              <a:t>karena</a:t>
            </a:r>
            <a:r>
              <a:rPr lang="en-ID" sz="7100" dirty="0">
                <a:latin typeface="Verdana" panose="020B0604030504040204" pitchFamily="34" charset="0"/>
                <a:ea typeface="Verdana" panose="020B0604030504040204" pitchFamily="34" charset="0"/>
                <a:cs typeface="Verdana" panose="020B0604030504040204" pitchFamily="34" charset="0"/>
              </a:rPr>
              <a:t> </a:t>
            </a:r>
            <a:r>
              <a:rPr lang="en-ID" sz="7100" dirty="0" err="1">
                <a:latin typeface="Verdana" panose="020B0604030504040204" pitchFamily="34" charset="0"/>
                <a:ea typeface="Verdana" panose="020B0604030504040204" pitchFamily="34" charset="0"/>
                <a:cs typeface="Verdana" panose="020B0604030504040204" pitchFamily="34" charset="0"/>
              </a:rPr>
              <a:t>itu</a:t>
            </a:r>
            <a:r>
              <a:rPr lang="en-ID" sz="7100" dirty="0">
                <a:latin typeface="Verdana" panose="020B0604030504040204" pitchFamily="34" charset="0"/>
                <a:ea typeface="Verdana" panose="020B0604030504040204" pitchFamily="34" charset="0"/>
                <a:cs typeface="Verdana" panose="020B0604030504040204" pitchFamily="34" charset="0"/>
              </a:rPr>
              <a:t>, </a:t>
            </a:r>
            <a:r>
              <a:rPr lang="en-ID" sz="7100" dirty="0" err="1">
                <a:latin typeface="Verdana" panose="020B0604030504040204" pitchFamily="34" charset="0"/>
                <a:ea typeface="Verdana" panose="020B0604030504040204" pitchFamily="34" charset="0"/>
                <a:cs typeface="Verdana" panose="020B0604030504040204" pitchFamily="34" charset="0"/>
              </a:rPr>
              <a:t>persyaratan</a:t>
            </a:r>
            <a:r>
              <a:rPr lang="en-ID" sz="7100" dirty="0">
                <a:latin typeface="Verdana" panose="020B0604030504040204" pitchFamily="34" charset="0"/>
                <a:ea typeface="Verdana" panose="020B0604030504040204" pitchFamily="34" charset="0"/>
                <a:cs typeface="Verdana" panose="020B0604030504040204" pitchFamily="34" charset="0"/>
              </a:rPr>
              <a:t> </a:t>
            </a:r>
            <a:r>
              <a:rPr lang="en-ID" sz="7100" dirty="0" err="1">
                <a:latin typeface="Verdana" panose="020B0604030504040204" pitchFamily="34" charset="0"/>
                <a:ea typeface="Verdana" panose="020B0604030504040204" pitchFamily="34" charset="0"/>
                <a:cs typeface="Verdana" panose="020B0604030504040204" pitchFamily="34" charset="0"/>
              </a:rPr>
              <a:t>utama</a:t>
            </a:r>
            <a:r>
              <a:rPr lang="en-ID" sz="7100" dirty="0">
                <a:latin typeface="Verdana" panose="020B0604030504040204" pitchFamily="34" charset="0"/>
                <a:ea typeface="Verdana" panose="020B0604030504040204" pitchFamily="34" charset="0"/>
                <a:cs typeface="Verdana" panose="020B0604030504040204" pitchFamily="34" charset="0"/>
              </a:rPr>
              <a:t> </a:t>
            </a:r>
            <a:r>
              <a:rPr lang="en-ID" sz="7100" dirty="0" err="1">
                <a:latin typeface="Verdana" panose="020B0604030504040204" pitchFamily="34" charset="0"/>
                <a:ea typeface="Verdana" panose="020B0604030504040204" pitchFamily="34" charset="0"/>
                <a:cs typeface="Verdana" panose="020B0604030504040204" pitchFamily="34" charset="0"/>
              </a:rPr>
              <a:t>dapat</a:t>
            </a:r>
            <a:r>
              <a:rPr lang="en-ID" sz="7100" dirty="0">
                <a:latin typeface="Verdana" panose="020B0604030504040204" pitchFamily="34" charset="0"/>
                <a:ea typeface="Verdana" panose="020B0604030504040204" pitchFamily="34" charset="0"/>
                <a:cs typeface="Verdana" panose="020B0604030504040204" pitchFamily="34" charset="0"/>
              </a:rPr>
              <a:t> </a:t>
            </a:r>
            <a:r>
              <a:rPr lang="en-ID" sz="7100" dirty="0" err="1">
                <a:latin typeface="Verdana" panose="020B0604030504040204" pitchFamily="34" charset="0"/>
                <a:ea typeface="Verdana" panose="020B0604030504040204" pitchFamily="34" charset="0"/>
                <a:cs typeface="Verdana" panose="020B0604030504040204" pitchFamily="34" charset="0"/>
              </a:rPr>
              <a:t>diringkas</a:t>
            </a:r>
            <a:r>
              <a:rPr lang="en-ID" sz="7100" dirty="0">
                <a:latin typeface="Verdana" panose="020B0604030504040204" pitchFamily="34" charset="0"/>
                <a:ea typeface="Verdana" panose="020B0604030504040204" pitchFamily="34" charset="0"/>
                <a:cs typeface="Verdana" panose="020B0604030504040204" pitchFamily="34" charset="0"/>
              </a:rPr>
              <a:t> </a:t>
            </a:r>
            <a:r>
              <a:rPr lang="en-ID" sz="7100" dirty="0" err="1">
                <a:latin typeface="Verdana" panose="020B0604030504040204" pitchFamily="34" charset="0"/>
                <a:ea typeface="Verdana" panose="020B0604030504040204" pitchFamily="34" charset="0"/>
                <a:cs typeface="Verdana" panose="020B0604030504040204" pitchFamily="34" charset="0"/>
              </a:rPr>
              <a:t>sebagai</a:t>
            </a:r>
            <a:r>
              <a:rPr lang="en-ID" sz="7100" dirty="0">
                <a:latin typeface="Verdana" panose="020B0604030504040204" pitchFamily="34" charset="0"/>
                <a:ea typeface="Verdana" panose="020B0604030504040204" pitchFamily="34" charset="0"/>
                <a:cs typeface="Verdana" panose="020B0604030504040204" pitchFamily="34" charset="0"/>
              </a:rPr>
              <a:t> </a:t>
            </a:r>
            <a:r>
              <a:rPr lang="en-ID" sz="7100" dirty="0" err="1">
                <a:latin typeface="Verdana" panose="020B0604030504040204" pitchFamily="34" charset="0"/>
                <a:ea typeface="Verdana" panose="020B0604030504040204" pitchFamily="34" charset="0"/>
                <a:cs typeface="Verdana" panose="020B0604030504040204" pitchFamily="34" charset="0"/>
              </a:rPr>
              <a:t>berikut</a:t>
            </a:r>
            <a:r>
              <a:rPr lang="en-ID" sz="7100" dirty="0">
                <a:latin typeface="Verdana" panose="020B0604030504040204" pitchFamily="34" charset="0"/>
                <a:ea typeface="Verdana" panose="020B0604030504040204" pitchFamily="34" charset="0"/>
                <a:cs typeface="Verdana" panose="020B0604030504040204" pitchFamily="34" charset="0"/>
              </a:rPr>
              <a:t>:</a:t>
            </a:r>
          </a:p>
          <a:p>
            <a:pPr marL="914400" lvl="0" indent="-914400">
              <a:buFont typeface="+mj-lt"/>
              <a:buAutoNum type="arabicPeriod"/>
            </a:pPr>
            <a:r>
              <a:rPr lang="en-ID" sz="7100" dirty="0" err="1">
                <a:latin typeface="Verdana" panose="020B0604030504040204" pitchFamily="34" charset="0"/>
                <a:ea typeface="Verdana" panose="020B0604030504040204" pitchFamily="34" charset="0"/>
                <a:cs typeface="Verdana" panose="020B0604030504040204" pitchFamily="34" charset="0"/>
              </a:rPr>
              <a:t>Stabilitas</a:t>
            </a:r>
            <a:r>
              <a:rPr lang="en-ID" sz="7100" dirty="0">
                <a:latin typeface="Verdana" panose="020B0604030504040204" pitchFamily="34" charset="0"/>
                <a:ea typeface="Verdana" panose="020B0604030504040204" pitchFamily="34" charset="0"/>
                <a:cs typeface="Verdana" panose="020B0604030504040204" pitchFamily="34" charset="0"/>
              </a:rPr>
              <a:t> secondary packaging </a:t>
            </a:r>
            <a:r>
              <a:rPr lang="en-ID" sz="7100" dirty="0" err="1">
                <a:latin typeface="Verdana" panose="020B0604030504040204" pitchFamily="34" charset="0"/>
                <a:ea typeface="Verdana" panose="020B0604030504040204" pitchFamily="34" charset="0"/>
                <a:cs typeface="Verdana" panose="020B0604030504040204" pitchFamily="34" charset="0"/>
              </a:rPr>
              <a:t>untuk</a:t>
            </a:r>
            <a:r>
              <a:rPr lang="en-ID" sz="7100" dirty="0">
                <a:latin typeface="Verdana" panose="020B0604030504040204" pitchFamily="34" charset="0"/>
                <a:ea typeface="Verdana" panose="020B0604030504040204" pitchFamily="34" charset="0"/>
                <a:cs typeface="Verdana" panose="020B0604030504040204" pitchFamily="34" charset="0"/>
              </a:rPr>
              <a:t> </a:t>
            </a:r>
            <a:r>
              <a:rPr lang="en-ID" sz="7100" dirty="0" err="1">
                <a:latin typeface="Verdana" panose="020B0604030504040204" pitchFamily="34" charset="0"/>
                <a:ea typeface="Verdana" panose="020B0604030504040204" pitchFamily="34" charset="0"/>
                <a:cs typeface="Verdana" panose="020B0604030504040204" pitchFamily="34" charset="0"/>
              </a:rPr>
              <a:t>melindungi</a:t>
            </a:r>
            <a:r>
              <a:rPr lang="en-ID" sz="7100" dirty="0">
                <a:latin typeface="Verdana" panose="020B0604030504040204" pitchFamily="34" charset="0"/>
                <a:ea typeface="Verdana" panose="020B0604030504040204" pitchFamily="34" charset="0"/>
                <a:cs typeface="Verdana" panose="020B0604030504040204" pitchFamily="34" charset="0"/>
              </a:rPr>
              <a:t> </a:t>
            </a:r>
            <a:r>
              <a:rPr lang="en-ID" sz="7100" dirty="0" err="1">
                <a:latin typeface="Verdana" panose="020B0604030504040204" pitchFamily="34" charset="0"/>
                <a:ea typeface="Verdana" panose="020B0604030504040204" pitchFamily="34" charset="0"/>
                <a:cs typeface="Verdana" panose="020B0604030504040204" pitchFamily="34" charset="0"/>
              </a:rPr>
              <a:t>kemasan</a:t>
            </a:r>
            <a:r>
              <a:rPr lang="en-ID" sz="7100" dirty="0">
                <a:latin typeface="Verdana" panose="020B0604030504040204" pitchFamily="34" charset="0"/>
                <a:ea typeface="Verdana" panose="020B0604030504040204" pitchFamily="34" charset="0"/>
                <a:cs typeface="Verdana" panose="020B0604030504040204" pitchFamily="34" charset="0"/>
              </a:rPr>
              <a:t> primer dan </a:t>
            </a:r>
            <a:r>
              <a:rPr lang="en-ID" sz="7100" dirty="0" err="1">
                <a:latin typeface="Verdana" panose="020B0604030504040204" pitchFamily="34" charset="0"/>
                <a:ea typeface="Verdana" panose="020B0604030504040204" pitchFamily="34" charset="0"/>
                <a:cs typeface="Verdana" panose="020B0604030504040204" pitchFamily="34" charset="0"/>
              </a:rPr>
              <a:t>isinya</a:t>
            </a:r>
            <a:endParaRPr lang="en-ID" sz="7100" dirty="0">
              <a:latin typeface="Verdana" panose="020B0604030504040204" pitchFamily="34" charset="0"/>
              <a:ea typeface="Verdana" panose="020B0604030504040204" pitchFamily="34" charset="0"/>
              <a:cs typeface="Verdana" panose="020B0604030504040204" pitchFamily="34" charset="0"/>
            </a:endParaRPr>
          </a:p>
          <a:p>
            <a:pPr marL="914400" lvl="0" indent="-914400">
              <a:buFont typeface="+mj-lt"/>
              <a:buAutoNum type="arabicPeriod"/>
            </a:pPr>
            <a:r>
              <a:rPr lang="en-ID" sz="7100" dirty="0" err="1">
                <a:latin typeface="Verdana" panose="020B0604030504040204" pitchFamily="34" charset="0"/>
                <a:ea typeface="Verdana" panose="020B0604030504040204" pitchFamily="34" charset="0"/>
                <a:cs typeface="Verdana" panose="020B0604030504040204" pitchFamily="34" charset="0"/>
              </a:rPr>
              <a:t>pilihan</a:t>
            </a:r>
            <a:r>
              <a:rPr lang="en-ID" sz="7100" dirty="0">
                <a:latin typeface="Verdana" panose="020B0604030504040204" pitchFamily="34" charset="0"/>
                <a:ea typeface="Verdana" panose="020B0604030504040204" pitchFamily="34" charset="0"/>
                <a:cs typeface="Verdana" panose="020B0604030504040204" pitchFamily="34" charset="0"/>
              </a:rPr>
              <a:t> </a:t>
            </a:r>
            <a:r>
              <a:rPr lang="en-ID" sz="7100" dirty="0" err="1">
                <a:latin typeface="Verdana" panose="020B0604030504040204" pitchFamily="34" charset="0"/>
                <a:ea typeface="Verdana" panose="020B0604030504040204" pitchFamily="34" charset="0"/>
                <a:cs typeface="Verdana" panose="020B0604030504040204" pitchFamily="34" charset="0"/>
              </a:rPr>
              <a:t>desain</a:t>
            </a:r>
            <a:r>
              <a:rPr lang="en-ID" sz="7100" dirty="0">
                <a:latin typeface="Verdana" panose="020B0604030504040204" pitchFamily="34" charset="0"/>
                <a:ea typeface="Verdana" panose="020B0604030504040204" pitchFamily="34" charset="0"/>
                <a:cs typeface="Verdana" panose="020B0604030504040204" pitchFamily="34" charset="0"/>
              </a:rPr>
              <a:t> </a:t>
            </a:r>
            <a:r>
              <a:rPr lang="en-ID" sz="7100" dirty="0" err="1">
                <a:latin typeface="Verdana" panose="020B0604030504040204" pitchFamily="34" charset="0"/>
                <a:ea typeface="Verdana" panose="020B0604030504040204" pitchFamily="34" charset="0"/>
                <a:cs typeface="Verdana" panose="020B0604030504040204" pitchFamily="34" charset="0"/>
              </a:rPr>
              <a:t>untuk</a:t>
            </a:r>
            <a:r>
              <a:rPr lang="en-ID" sz="7100" dirty="0">
                <a:latin typeface="Verdana" panose="020B0604030504040204" pitchFamily="34" charset="0"/>
                <a:ea typeface="Verdana" panose="020B0604030504040204" pitchFamily="34" charset="0"/>
                <a:cs typeface="Verdana" panose="020B0604030504040204" pitchFamily="34" charset="0"/>
              </a:rPr>
              <a:t> </a:t>
            </a:r>
            <a:r>
              <a:rPr lang="en-ID" sz="7100" dirty="0" err="1">
                <a:latin typeface="Verdana" panose="020B0604030504040204" pitchFamily="34" charset="0"/>
                <a:ea typeface="Verdana" panose="020B0604030504040204" pitchFamily="34" charset="0"/>
                <a:cs typeface="Verdana" panose="020B0604030504040204" pitchFamily="34" charset="0"/>
              </a:rPr>
              <a:t>ruang</a:t>
            </a:r>
            <a:r>
              <a:rPr lang="en-ID" sz="7100" dirty="0">
                <a:latin typeface="Verdana" panose="020B0604030504040204" pitchFamily="34" charset="0"/>
                <a:ea typeface="Verdana" panose="020B0604030504040204" pitchFamily="34" charset="0"/>
                <a:cs typeface="Verdana" panose="020B0604030504040204" pitchFamily="34" charset="0"/>
              </a:rPr>
              <a:t> </a:t>
            </a:r>
            <a:r>
              <a:rPr lang="en-ID" sz="7100" dirty="0" err="1">
                <a:latin typeface="Verdana" panose="020B0604030504040204" pitchFamily="34" charset="0"/>
                <a:ea typeface="Verdana" panose="020B0604030504040204" pitchFamily="34" charset="0"/>
                <a:cs typeface="Verdana" panose="020B0604030504040204" pitchFamily="34" charset="0"/>
              </a:rPr>
              <a:t>iklan</a:t>
            </a:r>
            <a:r>
              <a:rPr lang="en-ID" sz="7100" dirty="0">
                <a:latin typeface="Verdana" panose="020B0604030504040204" pitchFamily="34" charset="0"/>
                <a:ea typeface="Verdana" panose="020B0604030504040204" pitchFamily="34" charset="0"/>
                <a:cs typeface="Verdana" panose="020B0604030504040204" pitchFamily="34" charset="0"/>
              </a:rPr>
              <a:t> </a:t>
            </a:r>
            <a:r>
              <a:rPr lang="en-ID" sz="7100" dirty="0" err="1">
                <a:latin typeface="Verdana" panose="020B0604030504040204" pitchFamily="34" charset="0"/>
                <a:ea typeface="Verdana" panose="020B0604030504040204" pitchFamily="34" charset="0"/>
                <a:cs typeface="Verdana" panose="020B0604030504040204" pitchFamily="34" charset="0"/>
              </a:rPr>
              <a:t>tambahan</a:t>
            </a:r>
            <a:r>
              <a:rPr lang="en-ID" sz="7100" dirty="0">
                <a:latin typeface="Verdana" panose="020B0604030504040204" pitchFamily="34" charset="0"/>
                <a:ea typeface="Verdana" panose="020B0604030504040204" pitchFamily="34" charset="0"/>
                <a:cs typeface="Verdana" panose="020B0604030504040204" pitchFamily="34" charset="0"/>
              </a:rPr>
              <a:t> dan </a:t>
            </a:r>
            <a:r>
              <a:rPr lang="en-ID" sz="7100" dirty="0" err="1">
                <a:latin typeface="Verdana" panose="020B0604030504040204" pitchFamily="34" charset="0"/>
                <a:ea typeface="Verdana" panose="020B0604030504040204" pitchFamily="34" charset="0"/>
                <a:cs typeface="Verdana" panose="020B0604030504040204" pitchFamily="34" charset="0"/>
              </a:rPr>
              <a:t>kontak</a:t>
            </a:r>
            <a:r>
              <a:rPr lang="en-ID" sz="7100" dirty="0">
                <a:latin typeface="Verdana" panose="020B0604030504040204" pitchFamily="34" charset="0"/>
                <a:ea typeface="Verdana" panose="020B0604030504040204" pitchFamily="34" charset="0"/>
                <a:cs typeface="Verdana" panose="020B0604030504040204" pitchFamily="34" charset="0"/>
              </a:rPr>
              <a:t> </a:t>
            </a:r>
            <a:r>
              <a:rPr lang="en-ID" sz="7100" dirty="0" err="1">
                <a:latin typeface="Verdana" panose="020B0604030504040204" pitchFamily="34" charset="0"/>
                <a:ea typeface="Verdana" panose="020B0604030504040204" pitchFamily="34" charset="0"/>
                <a:cs typeface="Verdana" panose="020B0604030504040204" pitchFamily="34" charset="0"/>
              </a:rPr>
              <a:t>pelanggan</a:t>
            </a:r>
            <a:r>
              <a:rPr lang="en-ID" sz="7100" dirty="0">
                <a:latin typeface="Verdana" panose="020B0604030504040204" pitchFamily="34" charset="0"/>
                <a:ea typeface="Verdana" panose="020B0604030504040204" pitchFamily="34" charset="0"/>
                <a:cs typeface="Verdana" panose="020B0604030504040204" pitchFamily="34" charset="0"/>
              </a:rPr>
              <a:t>.</a:t>
            </a:r>
          </a:p>
          <a:p>
            <a:pPr marL="914400" lvl="0" indent="-914400">
              <a:buFont typeface="+mj-lt"/>
              <a:buAutoNum type="arabicPeriod"/>
            </a:pPr>
            <a:r>
              <a:rPr lang="en-ID" sz="7100" dirty="0" err="1">
                <a:latin typeface="Verdana" panose="020B0604030504040204" pitchFamily="34" charset="0"/>
                <a:ea typeface="Verdana" panose="020B0604030504040204" pitchFamily="34" charset="0"/>
                <a:cs typeface="Verdana" panose="020B0604030504040204" pitchFamily="34" charset="0"/>
              </a:rPr>
              <a:t>ruang</a:t>
            </a:r>
            <a:r>
              <a:rPr lang="en-ID" sz="7100" dirty="0">
                <a:latin typeface="Verdana" panose="020B0604030504040204" pitchFamily="34" charset="0"/>
                <a:ea typeface="Verdana" panose="020B0604030504040204" pitchFamily="34" charset="0"/>
                <a:cs typeface="Verdana" panose="020B0604030504040204" pitchFamily="34" charset="0"/>
              </a:rPr>
              <a:t> yang </a:t>
            </a:r>
            <a:r>
              <a:rPr lang="en-ID" sz="7100" dirty="0" err="1">
                <a:latin typeface="Verdana" panose="020B0604030504040204" pitchFamily="34" charset="0"/>
                <a:ea typeface="Verdana" panose="020B0604030504040204" pitchFamily="34" charset="0"/>
                <a:cs typeface="Verdana" panose="020B0604030504040204" pitchFamily="34" charset="0"/>
              </a:rPr>
              <a:t>cukup</a:t>
            </a:r>
            <a:r>
              <a:rPr lang="en-ID" sz="7100" dirty="0">
                <a:latin typeface="Verdana" panose="020B0604030504040204" pitchFamily="34" charset="0"/>
                <a:ea typeface="Verdana" panose="020B0604030504040204" pitchFamily="34" charset="0"/>
                <a:cs typeface="Verdana" panose="020B0604030504040204" pitchFamily="34" charset="0"/>
              </a:rPr>
              <a:t> </a:t>
            </a:r>
            <a:r>
              <a:rPr lang="en-ID" sz="7100" dirty="0" err="1">
                <a:latin typeface="Verdana" panose="020B0604030504040204" pitchFamily="34" charset="0"/>
                <a:ea typeface="Verdana" panose="020B0604030504040204" pitchFamily="34" charset="0"/>
                <a:cs typeface="Verdana" panose="020B0604030504040204" pitchFamily="34" charset="0"/>
              </a:rPr>
              <a:t>untuk</a:t>
            </a:r>
            <a:r>
              <a:rPr lang="en-ID" sz="7100" dirty="0">
                <a:latin typeface="Verdana" panose="020B0604030504040204" pitchFamily="34" charset="0"/>
                <a:ea typeface="Verdana" panose="020B0604030504040204" pitchFamily="34" charset="0"/>
                <a:cs typeface="Verdana" panose="020B0604030504040204" pitchFamily="34" charset="0"/>
              </a:rPr>
              <a:t> </a:t>
            </a:r>
            <a:r>
              <a:rPr lang="en-ID" sz="7100" dirty="0" err="1">
                <a:latin typeface="Verdana" panose="020B0604030504040204" pitchFamily="34" charset="0"/>
                <a:ea typeface="Verdana" panose="020B0604030504040204" pitchFamily="34" charset="0"/>
                <a:cs typeface="Verdana" panose="020B0604030504040204" pitchFamily="34" charset="0"/>
              </a:rPr>
              <a:t>mengakomodasi</a:t>
            </a:r>
            <a:r>
              <a:rPr lang="en-ID" sz="7100" dirty="0">
                <a:latin typeface="Verdana" panose="020B0604030504040204" pitchFamily="34" charset="0"/>
                <a:ea typeface="Verdana" panose="020B0604030504040204" pitchFamily="34" charset="0"/>
                <a:cs typeface="Verdana" panose="020B0604030504040204" pitchFamily="34" charset="0"/>
              </a:rPr>
              <a:t> </a:t>
            </a:r>
            <a:r>
              <a:rPr lang="en-ID" sz="7100" dirty="0" err="1">
                <a:latin typeface="Verdana" panose="020B0604030504040204" pitchFamily="34" charset="0"/>
                <a:ea typeface="Verdana" panose="020B0604030504040204" pitchFamily="34" charset="0"/>
                <a:cs typeface="Verdana" panose="020B0604030504040204" pitchFamily="34" charset="0"/>
              </a:rPr>
              <a:t>kemasan</a:t>
            </a:r>
            <a:r>
              <a:rPr lang="en-ID" sz="7100" dirty="0">
                <a:latin typeface="Verdana" panose="020B0604030504040204" pitchFamily="34" charset="0"/>
                <a:ea typeface="Verdana" panose="020B0604030504040204" pitchFamily="34" charset="0"/>
                <a:cs typeface="Verdana" panose="020B0604030504040204" pitchFamily="34" charset="0"/>
              </a:rPr>
              <a:t> </a:t>
            </a:r>
            <a:r>
              <a:rPr lang="en-ID" sz="7100" dirty="0" err="1">
                <a:latin typeface="Verdana" panose="020B0604030504040204" pitchFamily="34" charset="0"/>
                <a:ea typeface="Verdana" panose="020B0604030504040204" pitchFamily="34" charset="0"/>
                <a:cs typeface="Verdana" panose="020B0604030504040204" pitchFamily="34" charset="0"/>
              </a:rPr>
              <a:t>utama</a:t>
            </a:r>
            <a:r>
              <a:rPr lang="en-ID" sz="7100" dirty="0">
                <a:latin typeface="Verdana" panose="020B0604030504040204" pitchFamily="34" charset="0"/>
                <a:ea typeface="Verdana" panose="020B0604030504040204" pitchFamily="34" charset="0"/>
                <a:cs typeface="Verdana" panose="020B0604030504040204" pitchFamily="34" charset="0"/>
              </a:rPr>
              <a:t> </a:t>
            </a:r>
            <a:r>
              <a:rPr lang="en-ID" sz="7100" dirty="0" err="1">
                <a:latin typeface="Verdana" panose="020B0604030504040204" pitchFamily="34" charset="0"/>
                <a:ea typeface="Verdana" panose="020B0604030504040204" pitchFamily="34" charset="0"/>
                <a:cs typeface="Verdana" panose="020B0604030504040204" pitchFamily="34" charset="0"/>
              </a:rPr>
              <a:t>tanpa</a:t>
            </a:r>
            <a:r>
              <a:rPr lang="en-ID" sz="7100" dirty="0">
                <a:latin typeface="Verdana" panose="020B0604030504040204" pitchFamily="34" charset="0"/>
                <a:ea typeface="Verdana" panose="020B0604030504040204" pitchFamily="34" charset="0"/>
                <a:cs typeface="Verdana" panose="020B0604030504040204" pitchFamily="34" charset="0"/>
              </a:rPr>
              <a:t> </a:t>
            </a:r>
            <a:r>
              <a:rPr lang="en-ID" sz="7100" dirty="0" err="1">
                <a:latin typeface="Verdana" panose="020B0604030504040204" pitchFamily="34" charset="0"/>
                <a:ea typeface="Verdana" panose="020B0604030504040204" pitchFamily="34" charset="0"/>
                <a:cs typeface="Verdana" panose="020B0604030504040204" pitchFamily="34" charset="0"/>
              </a:rPr>
              <a:t>ruang</a:t>
            </a:r>
            <a:r>
              <a:rPr lang="en-ID" sz="7100" dirty="0">
                <a:latin typeface="Verdana" panose="020B0604030504040204" pitchFamily="34" charset="0"/>
                <a:ea typeface="Verdana" panose="020B0604030504040204" pitchFamily="34" charset="0"/>
                <a:cs typeface="Verdana" panose="020B0604030504040204" pitchFamily="34" charset="0"/>
              </a:rPr>
              <a:t> </a:t>
            </a:r>
            <a:r>
              <a:rPr lang="en-ID" sz="7100" dirty="0" err="1">
                <a:latin typeface="Verdana" panose="020B0604030504040204" pitchFamily="34" charset="0"/>
                <a:ea typeface="Verdana" panose="020B0604030504040204" pitchFamily="34" charset="0"/>
                <a:cs typeface="Verdana" panose="020B0604030504040204" pitchFamily="34" charset="0"/>
              </a:rPr>
              <a:t>kosong</a:t>
            </a:r>
            <a:r>
              <a:rPr lang="en-ID" sz="7100" dirty="0">
                <a:latin typeface="Verdana" panose="020B0604030504040204" pitchFamily="34" charset="0"/>
                <a:ea typeface="Verdana" panose="020B0604030504040204" pitchFamily="34" charset="0"/>
                <a:cs typeface="Verdana" panose="020B0604030504040204" pitchFamily="34" charset="0"/>
              </a:rPr>
              <a:t> yang </a:t>
            </a:r>
            <a:r>
              <a:rPr lang="en-ID" sz="7100" dirty="0" err="1">
                <a:latin typeface="Verdana" panose="020B0604030504040204" pitchFamily="34" charset="0"/>
                <a:ea typeface="Verdana" panose="020B0604030504040204" pitchFamily="34" charset="0"/>
                <a:cs typeface="Verdana" panose="020B0604030504040204" pitchFamily="34" charset="0"/>
              </a:rPr>
              <a:t>tidak</a:t>
            </a:r>
            <a:r>
              <a:rPr lang="en-ID" sz="7100" dirty="0">
                <a:latin typeface="Verdana" panose="020B0604030504040204" pitchFamily="34" charset="0"/>
                <a:ea typeface="Verdana" panose="020B0604030504040204" pitchFamily="34" charset="0"/>
                <a:cs typeface="Verdana" panose="020B0604030504040204" pitchFamily="34" charset="0"/>
              </a:rPr>
              <a:t> </a:t>
            </a:r>
            <a:r>
              <a:rPr lang="en-ID" sz="7100" dirty="0" err="1">
                <a:latin typeface="Verdana" panose="020B0604030504040204" pitchFamily="34" charset="0"/>
                <a:ea typeface="Verdana" panose="020B0604030504040204" pitchFamily="34" charset="0"/>
                <a:cs typeface="Verdana" panose="020B0604030504040204" pitchFamily="34" charset="0"/>
              </a:rPr>
              <a:t>perlu</a:t>
            </a:r>
            <a:r>
              <a:rPr lang="en-ID" sz="7100" dirty="0">
                <a:latin typeface="Verdana" panose="020B0604030504040204" pitchFamily="34" charset="0"/>
                <a:ea typeface="Verdana" panose="020B0604030504040204" pitchFamily="34" charset="0"/>
                <a:cs typeface="Verdana" panose="020B0604030504040204" pitchFamily="34" charset="0"/>
              </a:rPr>
              <a:t>.</a:t>
            </a:r>
          </a:p>
          <a:p>
            <a:pPr marL="914400" lvl="0" indent="-914400">
              <a:buFont typeface="+mj-lt"/>
              <a:buAutoNum type="arabicPeriod"/>
            </a:pPr>
            <a:r>
              <a:rPr lang="en-ID" sz="7100" dirty="0" err="1">
                <a:latin typeface="Verdana" panose="020B0604030504040204" pitchFamily="34" charset="0"/>
                <a:ea typeface="Verdana" panose="020B0604030504040204" pitchFamily="34" charset="0"/>
                <a:cs typeface="Verdana" panose="020B0604030504040204" pitchFamily="34" charset="0"/>
              </a:rPr>
              <a:t>Stackability</a:t>
            </a:r>
            <a:r>
              <a:rPr lang="en-ID" sz="7100" dirty="0">
                <a:latin typeface="Verdana" panose="020B0604030504040204" pitchFamily="34" charset="0"/>
                <a:ea typeface="Verdana" panose="020B0604030504040204" pitchFamily="34" charset="0"/>
                <a:cs typeface="Verdana" panose="020B0604030504040204" pitchFamily="34" charset="0"/>
              </a:rPr>
              <a:t> secondary packaging </a:t>
            </a:r>
            <a:r>
              <a:rPr lang="en-ID" sz="7100" dirty="0" err="1">
                <a:latin typeface="Verdana" panose="020B0604030504040204" pitchFamily="34" charset="0"/>
                <a:ea typeface="Verdana" panose="020B0604030504040204" pitchFamily="34" charset="0"/>
                <a:cs typeface="Verdana" panose="020B0604030504040204" pitchFamily="34" charset="0"/>
              </a:rPr>
              <a:t>untuk</a:t>
            </a:r>
            <a:r>
              <a:rPr lang="en-ID" sz="7100" dirty="0">
                <a:latin typeface="Verdana" panose="020B0604030504040204" pitchFamily="34" charset="0"/>
                <a:ea typeface="Verdana" panose="020B0604030504040204" pitchFamily="34" charset="0"/>
                <a:cs typeface="Verdana" panose="020B0604030504040204" pitchFamily="34" charset="0"/>
              </a:rPr>
              <a:t> </a:t>
            </a:r>
            <a:r>
              <a:rPr lang="en-ID" sz="7100" dirty="0" err="1">
                <a:latin typeface="Verdana" panose="020B0604030504040204" pitchFamily="34" charset="0"/>
                <a:ea typeface="Verdana" panose="020B0604030504040204" pitchFamily="34" charset="0"/>
                <a:cs typeface="Verdana" panose="020B0604030504040204" pitchFamily="34" charset="0"/>
              </a:rPr>
              <a:t>penyimpanan</a:t>
            </a:r>
            <a:r>
              <a:rPr lang="en-ID" sz="7100" dirty="0">
                <a:latin typeface="Verdana" panose="020B0604030504040204" pitchFamily="34" charset="0"/>
                <a:ea typeface="Verdana" panose="020B0604030504040204" pitchFamily="34" charset="0"/>
                <a:cs typeface="Verdana" panose="020B0604030504040204" pitchFamily="34" charset="0"/>
              </a:rPr>
              <a:t> dan </a:t>
            </a:r>
            <a:r>
              <a:rPr lang="en-ID" sz="7100" dirty="0" err="1">
                <a:latin typeface="Verdana" panose="020B0604030504040204" pitchFamily="34" charset="0"/>
                <a:ea typeface="Verdana" panose="020B0604030504040204" pitchFamily="34" charset="0"/>
                <a:cs typeface="Verdana" panose="020B0604030504040204" pitchFamily="34" charset="0"/>
              </a:rPr>
              <a:t>pengangkutan</a:t>
            </a:r>
            <a:r>
              <a:rPr lang="en-ID" sz="7100" dirty="0">
                <a:latin typeface="Verdana" panose="020B0604030504040204" pitchFamily="34" charset="0"/>
                <a:ea typeface="Verdana" panose="020B0604030504040204" pitchFamily="34" charset="0"/>
                <a:cs typeface="Verdana" panose="020B0604030504040204" pitchFamily="34" charset="0"/>
              </a:rPr>
              <a:t> yang </a:t>
            </a:r>
            <a:r>
              <a:rPr lang="en-ID" sz="7100" dirty="0" err="1">
                <a:latin typeface="Verdana" panose="020B0604030504040204" pitchFamily="34" charset="0"/>
                <a:ea typeface="Verdana" panose="020B0604030504040204" pitchFamily="34" charset="0"/>
                <a:cs typeface="Verdana" panose="020B0604030504040204" pitchFamily="34" charset="0"/>
              </a:rPr>
              <a:t>efisien</a:t>
            </a:r>
            <a:r>
              <a:rPr lang="en-ID" sz="7100" dirty="0">
                <a:latin typeface="Verdana" panose="020B0604030504040204" pitchFamily="34" charset="0"/>
                <a:ea typeface="Verdana" panose="020B0604030504040204" pitchFamily="34" charset="0"/>
                <a:cs typeface="Verdana" panose="020B0604030504040204" pitchFamily="34" charset="0"/>
              </a:rPr>
              <a:t>.</a:t>
            </a:r>
          </a:p>
          <a:p>
            <a:endParaRPr lang="en-US" sz="3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51197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0BDB1-8F4F-124E-B6C4-376DCDDE5AD7}"/>
              </a:ext>
            </a:extLst>
          </p:cNvPr>
          <p:cNvSpPr>
            <a:spLocks noGrp="1"/>
          </p:cNvSpPr>
          <p:nvPr>
            <p:ph type="title"/>
          </p:nvPr>
        </p:nvSpPr>
        <p:spPr>
          <a:xfrm>
            <a:off x="1069848" y="484632"/>
            <a:ext cx="10058400" cy="5817694"/>
          </a:xfrm>
        </p:spPr>
        <p:txBody>
          <a:bodyPr>
            <a:noAutofit/>
          </a:bodyPr>
          <a:lstStyle/>
          <a:p>
            <a:r>
              <a:rPr lang="en-ID" sz="3200" dirty="0"/>
              <a:t>secondary </a:t>
            </a:r>
            <a:r>
              <a:rPr lang="en-ID" sz="3200" dirty="0" err="1"/>
              <a:t>packagingsebagai</a:t>
            </a:r>
            <a:r>
              <a:rPr lang="en-ID" sz="3200" dirty="0"/>
              <a:t> media </a:t>
            </a:r>
            <a:r>
              <a:rPr lang="en-ID" sz="3200" dirty="0" err="1"/>
              <a:t>iklan</a:t>
            </a:r>
            <a:r>
              <a:rPr lang="en-ID" sz="3200" dirty="0"/>
              <a:t> yang </a:t>
            </a:r>
            <a:r>
              <a:rPr lang="en-ID" sz="3200" dirty="0" err="1"/>
              <a:t>efektif</a:t>
            </a:r>
            <a:br>
              <a:rPr lang="en-ID" sz="3200" dirty="0"/>
            </a:br>
            <a:r>
              <a:rPr lang="en-ID" sz="3200" dirty="0"/>
              <a:t>Salah </a:t>
            </a:r>
            <a:r>
              <a:rPr lang="en-ID" sz="3200" dirty="0" err="1"/>
              <a:t>satu</a:t>
            </a:r>
            <a:r>
              <a:rPr lang="en-ID" sz="3200" dirty="0"/>
              <a:t> </a:t>
            </a:r>
            <a:r>
              <a:rPr lang="en-ID" sz="3200" dirty="0" err="1"/>
              <a:t>tugas</a:t>
            </a:r>
            <a:r>
              <a:rPr lang="en-ID" sz="3200" dirty="0"/>
              <a:t> </a:t>
            </a:r>
            <a:r>
              <a:rPr lang="en-ID" sz="3200" dirty="0" err="1"/>
              <a:t>terpenting</a:t>
            </a:r>
            <a:r>
              <a:rPr lang="en-ID" sz="3200" dirty="0"/>
              <a:t> </a:t>
            </a:r>
            <a:r>
              <a:rPr lang="en-ID" sz="3200" dirty="0" err="1"/>
              <a:t>dari</a:t>
            </a:r>
            <a:r>
              <a:rPr lang="en-ID" sz="3200" dirty="0"/>
              <a:t> secondary packaging </a:t>
            </a:r>
            <a:r>
              <a:rPr lang="en-ID" sz="3200" dirty="0" err="1"/>
              <a:t>adalah</a:t>
            </a:r>
            <a:r>
              <a:rPr lang="en-ID" sz="3200" dirty="0"/>
              <a:t> </a:t>
            </a:r>
            <a:r>
              <a:rPr lang="en-ID" sz="3200" dirty="0" err="1"/>
              <a:t>menambah</a:t>
            </a:r>
            <a:r>
              <a:rPr lang="en-ID" sz="3200" dirty="0"/>
              <a:t> </a:t>
            </a:r>
            <a:r>
              <a:rPr lang="en-ID" sz="3200" dirty="0" err="1"/>
              <a:t>nilai</a:t>
            </a:r>
            <a:r>
              <a:rPr lang="en-ID" sz="3200" dirty="0"/>
              <a:t> pada </a:t>
            </a:r>
            <a:r>
              <a:rPr lang="en-ID" sz="3200" dirty="0" err="1"/>
              <a:t>produk</a:t>
            </a:r>
            <a:r>
              <a:rPr lang="en-ID" sz="3200" dirty="0"/>
              <a:t> </a:t>
            </a:r>
            <a:r>
              <a:rPr lang="en-ID" sz="3200" dirty="0" err="1"/>
              <a:t>dalam</a:t>
            </a:r>
            <a:r>
              <a:rPr lang="en-ID" sz="3200" dirty="0"/>
              <a:t> </a:t>
            </a:r>
            <a:r>
              <a:rPr lang="en-ID" sz="3200" dirty="0" err="1"/>
              <a:t>kemasan</a:t>
            </a:r>
            <a:r>
              <a:rPr lang="en-ID" sz="3200" dirty="0"/>
              <a:t> primer. Hal </a:t>
            </a:r>
            <a:r>
              <a:rPr lang="en-ID" sz="3200" dirty="0" err="1"/>
              <a:t>ini</a:t>
            </a:r>
            <a:r>
              <a:rPr lang="en-ID" sz="3200" dirty="0"/>
              <a:t> </a:t>
            </a:r>
            <a:r>
              <a:rPr lang="en-ID" sz="3200" dirty="0" err="1"/>
              <a:t>sangat</a:t>
            </a:r>
            <a:r>
              <a:rPr lang="en-ID" sz="3200" dirty="0"/>
              <a:t> </a:t>
            </a:r>
            <a:r>
              <a:rPr lang="en-ID" sz="3200" dirty="0" err="1"/>
              <a:t>menarik</a:t>
            </a:r>
            <a:r>
              <a:rPr lang="en-ID" sz="3200" dirty="0"/>
              <a:t> </a:t>
            </a:r>
            <a:r>
              <a:rPr lang="en-ID" sz="3200" dirty="0" err="1"/>
              <a:t>ketika</a:t>
            </a:r>
            <a:r>
              <a:rPr lang="en-ID" sz="3200" dirty="0"/>
              <a:t> </a:t>
            </a:r>
            <a:r>
              <a:rPr lang="en-ID" sz="3200" dirty="0" err="1"/>
              <a:t>produk</a:t>
            </a:r>
            <a:r>
              <a:rPr lang="en-ID" sz="3200" dirty="0"/>
              <a:t> </a:t>
            </a:r>
            <a:r>
              <a:rPr lang="en-ID" sz="3200" dirty="0" err="1"/>
              <a:t>tersebut</a:t>
            </a:r>
            <a:r>
              <a:rPr lang="en-ID" sz="3200" dirty="0"/>
              <a:t> </a:t>
            </a:r>
            <a:r>
              <a:rPr lang="en-ID" sz="3200" dirty="0" err="1"/>
              <a:t>ditujukan</a:t>
            </a:r>
            <a:r>
              <a:rPr lang="en-ID" sz="3200" dirty="0"/>
              <a:t> </a:t>
            </a:r>
            <a:r>
              <a:rPr lang="en-ID" sz="3200" dirty="0" err="1"/>
              <a:t>untuk</a:t>
            </a:r>
            <a:r>
              <a:rPr lang="en-ID" sz="3200" dirty="0"/>
              <a:t> </a:t>
            </a:r>
            <a:r>
              <a:rPr lang="en-ID" sz="3200" dirty="0" err="1"/>
              <a:t>perdagangan</a:t>
            </a:r>
            <a:r>
              <a:rPr lang="en-ID" sz="3200" dirty="0"/>
              <a:t> </a:t>
            </a:r>
            <a:r>
              <a:rPr lang="en-ID" sz="3200" dirty="0" err="1"/>
              <a:t>eceran</a:t>
            </a:r>
            <a:r>
              <a:rPr lang="en-ID" sz="3200" dirty="0"/>
              <a:t>. Karena </a:t>
            </a:r>
            <a:r>
              <a:rPr lang="en-ID" sz="3200" dirty="0" err="1"/>
              <a:t>itu</a:t>
            </a:r>
            <a:r>
              <a:rPr lang="en-ID" sz="3200" dirty="0"/>
              <a:t> </a:t>
            </a:r>
            <a:r>
              <a:rPr lang="en-ID" sz="3200" dirty="0" err="1"/>
              <a:t>perlu</a:t>
            </a:r>
            <a:r>
              <a:rPr lang="en-ID" sz="3200" dirty="0"/>
              <a:t> </a:t>
            </a:r>
            <a:r>
              <a:rPr lang="en-ID" sz="3200" dirty="0" err="1"/>
              <a:t>untuk</a:t>
            </a:r>
            <a:r>
              <a:rPr lang="en-ID" sz="3200" dirty="0"/>
              <a:t> </a:t>
            </a:r>
            <a:r>
              <a:rPr lang="en-ID" sz="3200" dirty="0" err="1"/>
              <a:t>menarik</a:t>
            </a:r>
            <a:r>
              <a:rPr lang="en-ID" sz="3200" dirty="0"/>
              <a:t> </a:t>
            </a:r>
            <a:r>
              <a:rPr lang="en-ID" sz="3200" dirty="0" err="1"/>
              <a:t>perhatian</a:t>
            </a:r>
            <a:r>
              <a:rPr lang="en-ID" sz="3200" dirty="0"/>
              <a:t> </a:t>
            </a:r>
            <a:r>
              <a:rPr lang="en-ID" sz="3200" dirty="0" err="1"/>
              <a:t>pelanggan</a:t>
            </a:r>
            <a:r>
              <a:rPr lang="en-ID" sz="3200" dirty="0"/>
              <a:t> di </a:t>
            </a:r>
            <a:r>
              <a:rPr lang="en-ID" sz="3200" dirty="0" err="1"/>
              <a:t>tempat</a:t>
            </a:r>
            <a:r>
              <a:rPr lang="en-ID" sz="3200" dirty="0"/>
              <a:t> </a:t>
            </a:r>
            <a:r>
              <a:rPr lang="en-ID" sz="3200" dirty="0" err="1"/>
              <a:t>penjualan</a:t>
            </a:r>
            <a:r>
              <a:rPr lang="en-ID" sz="3200" dirty="0"/>
              <a:t>.</a:t>
            </a:r>
            <a:br>
              <a:rPr lang="en-ID" sz="3200" dirty="0"/>
            </a:br>
            <a:r>
              <a:rPr lang="en-ID" sz="3200" dirty="0"/>
              <a:t> </a:t>
            </a:r>
            <a:br>
              <a:rPr lang="en-ID" sz="3200" dirty="0"/>
            </a:br>
            <a:r>
              <a:rPr lang="en-ID" sz="3200" dirty="0" err="1"/>
              <a:t>Namun</a:t>
            </a:r>
            <a:r>
              <a:rPr lang="en-ID" sz="3200" dirty="0"/>
              <a:t>, </a:t>
            </a:r>
            <a:r>
              <a:rPr lang="en-ID" sz="3200" dirty="0" err="1"/>
              <a:t>fungsi</a:t>
            </a:r>
            <a:r>
              <a:rPr lang="en-ID" sz="3200" dirty="0"/>
              <a:t> </a:t>
            </a:r>
            <a:r>
              <a:rPr lang="en-ID" sz="3200" dirty="0" err="1"/>
              <a:t>pemasaran</a:t>
            </a:r>
            <a:r>
              <a:rPr lang="en-ID" sz="3200" dirty="0"/>
              <a:t> </a:t>
            </a:r>
            <a:r>
              <a:rPr lang="en-ID" sz="3200" dirty="0" err="1"/>
              <a:t>mencakup</a:t>
            </a:r>
            <a:r>
              <a:rPr lang="en-ID" sz="3200" dirty="0"/>
              <a:t> </a:t>
            </a:r>
            <a:r>
              <a:rPr lang="en-ID" sz="3200" dirty="0" err="1"/>
              <a:t>lebih</a:t>
            </a:r>
            <a:r>
              <a:rPr lang="en-ID" sz="3200" dirty="0"/>
              <a:t> </a:t>
            </a:r>
            <a:r>
              <a:rPr lang="en-ID" sz="3200" dirty="0" err="1"/>
              <a:t>dari</a:t>
            </a:r>
            <a:r>
              <a:rPr lang="en-ID" sz="3200" dirty="0"/>
              <a:t> </a:t>
            </a:r>
            <a:r>
              <a:rPr lang="en-ID" sz="3200" dirty="0" err="1"/>
              <a:t>tingkat</a:t>
            </a:r>
            <a:r>
              <a:rPr lang="en-ID" sz="3200" dirty="0"/>
              <a:t> yang </a:t>
            </a:r>
            <a:r>
              <a:rPr lang="en-ID" sz="3200" dirty="0" err="1"/>
              <a:t>jelas</a:t>
            </a:r>
            <a:r>
              <a:rPr lang="en-ID" sz="3200" dirty="0"/>
              <a:t> </a:t>
            </a:r>
            <a:r>
              <a:rPr lang="en-ID" sz="3200" dirty="0" err="1"/>
              <a:t>ini</a:t>
            </a:r>
            <a:r>
              <a:rPr lang="en-ID" sz="3200" dirty="0"/>
              <a:t>. Karena </a:t>
            </a:r>
            <a:r>
              <a:rPr lang="en-ID" sz="3200" dirty="0" err="1"/>
              <a:t>kemasan</a:t>
            </a:r>
            <a:r>
              <a:rPr lang="en-ID" sz="3200" dirty="0"/>
              <a:t> </a:t>
            </a:r>
            <a:r>
              <a:rPr lang="en-ID" sz="3200" dirty="0" err="1"/>
              <a:t>sekunder</a:t>
            </a:r>
            <a:r>
              <a:rPr lang="en-ID" sz="3200" dirty="0"/>
              <a:t> </a:t>
            </a:r>
            <a:r>
              <a:rPr lang="en-ID" sz="3200" dirty="0" err="1"/>
              <a:t>tidak</a:t>
            </a:r>
            <a:r>
              <a:rPr lang="en-ID" sz="3200" dirty="0"/>
              <a:t> </a:t>
            </a:r>
            <a:r>
              <a:rPr lang="en-ID" sz="3200" dirty="0" err="1"/>
              <a:t>hanya</a:t>
            </a:r>
            <a:r>
              <a:rPr lang="en-ID" sz="3200" dirty="0"/>
              <a:t> </a:t>
            </a:r>
            <a:r>
              <a:rPr lang="en-ID" sz="3200" dirty="0" err="1"/>
              <a:t>memengaruhi</a:t>
            </a:r>
            <a:r>
              <a:rPr lang="en-ID" sz="3200" dirty="0"/>
              <a:t> </a:t>
            </a:r>
            <a:r>
              <a:rPr lang="en-ID" sz="3200" dirty="0" err="1"/>
              <a:t>keputusan</a:t>
            </a:r>
            <a:r>
              <a:rPr lang="en-ID" sz="3200" dirty="0"/>
              <a:t> </a:t>
            </a:r>
            <a:r>
              <a:rPr lang="en-ID" sz="3200" dirty="0" err="1"/>
              <a:t>pembelian</a:t>
            </a:r>
            <a:r>
              <a:rPr lang="en-ID" sz="3200" dirty="0"/>
              <a:t> </a:t>
            </a:r>
            <a:r>
              <a:rPr lang="en-ID" sz="3200" dirty="0" err="1"/>
              <a:t>pelanggan</a:t>
            </a:r>
            <a:r>
              <a:rPr lang="en-ID" sz="3200" dirty="0"/>
              <a:t>, </a:t>
            </a:r>
            <a:r>
              <a:rPr lang="en-ID" sz="3200" dirty="0" err="1"/>
              <a:t>tetapi</a:t>
            </a:r>
            <a:r>
              <a:rPr lang="en-ID" sz="3200" dirty="0"/>
              <a:t> juga </a:t>
            </a:r>
            <a:r>
              <a:rPr lang="en-ID" sz="3200" dirty="0" err="1"/>
              <a:t>berkontribusi</a:t>
            </a:r>
            <a:r>
              <a:rPr lang="en-ID" sz="3200" dirty="0"/>
              <a:t> pada </a:t>
            </a:r>
            <a:r>
              <a:rPr lang="en-ID" sz="3200" dirty="0" err="1"/>
              <a:t>loyalitas</a:t>
            </a:r>
            <a:r>
              <a:rPr lang="en-ID" sz="3200" dirty="0"/>
              <a:t> </a:t>
            </a:r>
            <a:r>
              <a:rPr lang="en-ID" sz="3200" dirty="0" err="1"/>
              <a:t>pelanggan</a:t>
            </a:r>
            <a:r>
              <a:rPr lang="en-ID" sz="3200" dirty="0"/>
              <a:t> dan </a:t>
            </a:r>
            <a:r>
              <a:rPr lang="en-ID" sz="3200" dirty="0" err="1"/>
              <a:t>kepuasan</a:t>
            </a:r>
            <a:r>
              <a:rPr lang="en-ID" sz="3200" dirty="0"/>
              <a:t> </a:t>
            </a:r>
            <a:r>
              <a:rPr lang="en-ID" sz="3200" dirty="0" err="1"/>
              <a:t>pelanggan</a:t>
            </a:r>
            <a:r>
              <a:rPr lang="en-ID" sz="3200" dirty="0"/>
              <a:t> </a:t>
            </a:r>
            <a:r>
              <a:rPr lang="en-ID" sz="3200" dirty="0" err="1"/>
              <a:t>dalam</a:t>
            </a:r>
            <a:r>
              <a:rPr lang="en-ID" sz="3200" dirty="0"/>
              <a:t> </a:t>
            </a:r>
            <a:r>
              <a:rPr lang="en-ID" sz="3200" dirty="0" err="1"/>
              <a:t>berbagai</a:t>
            </a:r>
            <a:r>
              <a:rPr lang="en-ID" sz="3200" dirty="0"/>
              <a:t> </a:t>
            </a:r>
            <a:r>
              <a:rPr lang="en-ID" sz="3200" dirty="0" err="1"/>
              <a:t>cara</a:t>
            </a:r>
            <a:r>
              <a:rPr lang="en-ID" sz="3200" dirty="0"/>
              <a:t>.</a:t>
            </a:r>
            <a:endParaRPr lang="en-US" sz="3200" dirty="0"/>
          </a:p>
        </p:txBody>
      </p:sp>
    </p:spTree>
    <p:extLst>
      <p:ext uri="{BB962C8B-B14F-4D97-AF65-F5344CB8AC3E}">
        <p14:creationId xmlns:p14="http://schemas.microsoft.com/office/powerpoint/2010/main" val="2906827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imärverpackung und Sekundärverpackung">
            <a:extLst>
              <a:ext uri="{FF2B5EF4-FFF2-40B4-BE49-F238E27FC236}">
                <a16:creationId xmlns:a16="http://schemas.microsoft.com/office/drawing/2014/main" id="{85487B3C-548A-734D-A763-CE30BE537A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527" r="37555"/>
          <a:stretch/>
        </p:blipFill>
        <p:spPr bwMode="auto">
          <a:xfrm>
            <a:off x="848752" y="13065"/>
            <a:ext cx="8112368" cy="65339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35F2E85-F2D4-A646-B022-6551FDF848EB}"/>
              </a:ext>
            </a:extLst>
          </p:cNvPr>
          <p:cNvSpPr/>
          <p:nvPr/>
        </p:nvSpPr>
        <p:spPr>
          <a:xfrm>
            <a:off x="8961120" y="3581959"/>
            <a:ext cx="2121093" cy="369332"/>
          </a:xfrm>
          <a:prstGeom prst="rect">
            <a:avLst/>
          </a:prstGeom>
        </p:spPr>
        <p:txBody>
          <a:bodyPr wrap="none">
            <a:spAutoFit/>
          </a:bodyPr>
          <a:lstStyle/>
          <a:p>
            <a:r>
              <a:rPr lang="en-ID" dirty="0">
                <a:latin typeface="Arial" panose="020B0604020202020204" pitchFamily="34" charset="0"/>
                <a:ea typeface="Verdana" panose="020B0604030504040204" pitchFamily="34" charset="0"/>
                <a:cs typeface="Arial" panose="020B0604020202020204" pitchFamily="34" charset="0"/>
              </a:rPr>
              <a:t>Primary Packaging</a:t>
            </a:r>
            <a:endParaRPr lang="en-US" dirty="0"/>
          </a:p>
        </p:txBody>
      </p:sp>
      <p:sp>
        <p:nvSpPr>
          <p:cNvPr id="3" name="Rectangle 2">
            <a:extLst>
              <a:ext uri="{FF2B5EF4-FFF2-40B4-BE49-F238E27FC236}">
                <a16:creationId xmlns:a16="http://schemas.microsoft.com/office/drawing/2014/main" id="{7F95EC75-6149-F04A-B7B5-42F902CE10B6}"/>
              </a:ext>
            </a:extLst>
          </p:cNvPr>
          <p:cNvSpPr/>
          <p:nvPr/>
        </p:nvSpPr>
        <p:spPr>
          <a:xfrm>
            <a:off x="9077662" y="1120113"/>
            <a:ext cx="2364750" cy="369332"/>
          </a:xfrm>
          <a:prstGeom prst="rect">
            <a:avLst/>
          </a:prstGeom>
        </p:spPr>
        <p:txBody>
          <a:bodyPr wrap="none">
            <a:spAutoFit/>
          </a:bodyPr>
          <a:lstStyle/>
          <a:p>
            <a:r>
              <a:rPr lang="en-ID" dirty="0">
                <a:latin typeface="Arial" panose="020B0604020202020204" pitchFamily="34" charset="0"/>
                <a:ea typeface="Verdana" panose="020B0604030504040204" pitchFamily="34" charset="0"/>
                <a:cs typeface="Arial" panose="020B0604020202020204" pitchFamily="34" charset="0"/>
              </a:rPr>
              <a:t>secondary packaging</a:t>
            </a:r>
            <a:endParaRPr lang="en-US" dirty="0"/>
          </a:p>
        </p:txBody>
      </p:sp>
      <p:pic>
        <p:nvPicPr>
          <p:cNvPr id="5" name="Picture 2" descr="Primärverpackung und Sekundärverpackung">
            <a:extLst>
              <a:ext uri="{FF2B5EF4-FFF2-40B4-BE49-F238E27FC236}">
                <a16:creationId xmlns:a16="http://schemas.microsoft.com/office/drawing/2014/main" id="{0A5952AA-0B46-2640-81CE-DB0FF8C406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527" r="37555"/>
          <a:stretch/>
        </p:blipFill>
        <p:spPr bwMode="auto">
          <a:xfrm>
            <a:off x="837704" y="9060"/>
            <a:ext cx="8112368" cy="6533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9405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{871F81F0-0EA1-F14A-A595-3E192E286DE2}tf10001070</Template>
  <TotalTime>4503</TotalTime>
  <Words>468</Words>
  <Application>Microsoft Macintosh PowerPoint</Application>
  <PresentationFormat>Widescreen</PresentationFormat>
  <Paragraphs>18</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Rockwell</vt:lpstr>
      <vt:lpstr>Rockwell Condensed</vt:lpstr>
      <vt:lpstr>Rockwell Extra Bold</vt:lpstr>
      <vt:lpstr>Verdana</vt:lpstr>
      <vt:lpstr>Wingdings</vt:lpstr>
      <vt:lpstr>Wood Type</vt:lpstr>
      <vt:lpstr>SECONDARY PACKAGING </vt:lpstr>
      <vt:lpstr>Tidak seperti kemasan primer yang pada dasarnya adalah produk, secondary packaging adalah lapisan tambahan yang melindungi produk, menyatukannya, dan mengoptimalkannya untuk pengangkutan. Kemasan ini menawarkan manfaat seperti perlindungan terhadap kerusakan, perlindungan dari pencurian, dan penanganan yang lebih baik. Secondary packaging adalah iklan untuk produk. Sama seperti iklan, kemasan harus menarik perhatian, memberikan informasi, dan menjual produk secara bersamaan. </vt:lpstr>
      <vt:lpstr>Sekilas Tentang Manfaatnya:  Perlindungan Produk Selama Pengangkutan Dan Penyimpanan Penanganan Produk Yang Lebih Mudah Konsolidasi Beberapa Produk Atau Kemasan Primer Kemungkinan Untuk Presentasi Merek Dan Iklan Penyediaan Informasi Tambahan Kepada Konsumen</vt:lpstr>
      <vt:lpstr>secondary packaging adalah kemasan tambahan yang digunakan untuk menyatukan sekelompok produk atau untuk menggabungkan beberapa kemasan primer. Kemasan ini memberikan perlindungan tambahan, memudahkan penanganan, dan mengoptimalkan pengangkutan dan penyimpanan produk. Kemasan sekunder dapat berupa berbagai bentuk, seperti karton, kemasan luar, baki, atau film menyusut yang ditempatkan di sekitar kemasan primer.</vt:lpstr>
      <vt:lpstr>Perbandingan Primary packaging dan secondary packaging</vt:lpstr>
      <vt:lpstr>Namun demikian, banyak bahan kemasan primer yang terlalu rapuh atau berat untuk diangkut. Oleh Karena Itu, Pengemasan Ulang Sangat Diperlukan Dalam Banyak Kasus. Hal Ini Berlaku Untuk Meningkatkan Perlindungan Dan Juga Untuk Peluang Pemasaran Yang Lebih Baik </vt:lpstr>
      <vt:lpstr>Persyaratan untuk secondary packaging</vt:lpstr>
      <vt:lpstr>secondary packagingsebagai media iklan yang efektif Salah satu tugas terpenting dari secondary packaging adalah menambah nilai pada produk dalam kemasan primer. Hal ini sangat menarik ketika produk tersebut ditujukan untuk perdagangan eceran. Karena itu perlu untuk menarik perhatian pelanggan di tempat penjualan.   Namun, fungsi pemasaran mencakup lebih dari tingkat yang jelas ini. Karena kemasan sekunder tidak hanya memengaruhi keputusan pembelian pelanggan, tetapi juga berkontribusi pada loyalitas pelanggan dan kepuasan pelanggan dalam berbagai cara.</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SECONDARY PACKAGING </dc:title>
  <dc:creator>Microsoft Office User</dc:creator>
  <cp:lastModifiedBy>Microsoft Office User</cp:lastModifiedBy>
  <cp:revision>1</cp:revision>
  <dcterms:created xsi:type="dcterms:W3CDTF">2023-12-08T00:58:33Z</dcterms:created>
  <dcterms:modified xsi:type="dcterms:W3CDTF">2023-12-11T04:01:47Z</dcterms:modified>
</cp:coreProperties>
</file>