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99" r:id="rId3"/>
    <p:sldId id="302" r:id="rId4"/>
    <p:sldId id="303" r:id="rId5"/>
    <p:sldId id="304" r:id="rId6"/>
    <p:sldId id="305" r:id="rId7"/>
    <p:sldId id="301" r:id="rId8"/>
    <p:sldId id="306" r:id="rId9"/>
    <p:sldId id="307" r:id="rId10"/>
    <p:sldId id="308" r:id="rId11"/>
    <p:sldId id="309" r:id="rId12"/>
    <p:sldId id="310" r:id="rId13"/>
    <p:sldId id="300" r:id="rId14"/>
    <p:sldId id="311" r:id="rId15"/>
    <p:sldId id="312" r:id="rId16"/>
    <p:sldId id="313" r:id="rId17"/>
    <p:sldId id="314" r:id="rId18"/>
    <p:sldId id="381" r:id="rId19"/>
    <p:sldId id="382" r:id="rId20"/>
    <p:sldId id="383" r:id="rId21"/>
    <p:sldId id="384" r:id="rId22"/>
    <p:sldId id="385" r:id="rId23"/>
    <p:sldId id="386" r:id="rId24"/>
    <p:sldId id="387" r:id="rId25"/>
  </p:sldIdLst>
  <p:sldSz cx="12192000" cy="6858000"/>
  <p:notesSz cx="7045325" cy="9345613"/>
  <p:custDataLst>
    <p:tags r:id="rId2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65" autoAdjust="0"/>
    <p:restoredTop sz="94309" autoAdjust="0"/>
  </p:normalViewPr>
  <p:slideViewPr>
    <p:cSldViewPr>
      <p:cViewPr varScale="1">
        <p:scale>
          <a:sx n="117" d="100"/>
          <a:sy n="117" d="100"/>
        </p:scale>
        <p:origin x="336" y="16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4DA4C6-07D1-4142-8EF7-81D837CC7ABE}" type="doc">
      <dgm:prSet loTypeId="urn:microsoft.com/office/officeart/2008/layout/HorizontalMultiLevelHierarchy" loCatId="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id-ID"/>
        </a:p>
      </dgm:t>
    </dgm:pt>
    <dgm:pt modelId="{C0F45C87-861F-5E41-90B9-723F95342280}">
      <dgm:prSet phldrT="[Teks]"/>
      <dgm:spPr/>
      <dgm:t>
        <a:bodyPr/>
        <a:lstStyle/>
        <a:p>
          <a:r>
            <a:rPr lang="id-ID" dirty="0">
              <a:latin typeface="Arial" panose="020B0604020202020204" pitchFamily="34" charset="0"/>
              <a:cs typeface="Arial" panose="020B0604020202020204" pitchFamily="34" charset="0"/>
            </a:rPr>
            <a:t>Anatomi </a:t>
          </a:r>
          <a:r>
            <a:rPr lang="id-ID" dirty="0" err="1">
              <a:latin typeface="Arial" panose="020B0604020202020204" pitchFamily="34" charset="0"/>
              <a:cs typeface="Arial" panose="020B0604020202020204" pitchFamily="34" charset="0"/>
            </a:rPr>
            <a:t>Pledoi</a:t>
          </a:r>
          <a:endParaRPr lang="id-ID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6184D59-3E4F-6D41-ADAA-5FFE664854FC}" type="parTrans" cxnId="{E09A9BCF-D668-E845-8937-EC6F82679941}">
      <dgm:prSet/>
      <dgm:spPr/>
      <dgm:t>
        <a:bodyPr/>
        <a:lstStyle/>
        <a:p>
          <a:endParaRPr lang="id-ID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9C50FA0-F816-324D-978F-F7370DA0DC43}" type="sibTrans" cxnId="{E09A9BCF-D668-E845-8937-EC6F82679941}">
      <dgm:prSet/>
      <dgm:spPr/>
      <dgm:t>
        <a:bodyPr/>
        <a:lstStyle/>
        <a:p>
          <a:endParaRPr lang="id-ID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F158833-DDF0-A944-9EA2-60E0B3953F3C}">
      <dgm:prSet phldrT="[Teks]"/>
      <dgm:spPr/>
      <dgm:t>
        <a:bodyPr/>
        <a:lstStyle/>
        <a:p>
          <a:r>
            <a:rPr lang="id-ID" dirty="0">
              <a:latin typeface="Arial" panose="020B0604020202020204" pitchFamily="34" charset="0"/>
              <a:cs typeface="Arial" panose="020B0604020202020204" pitchFamily="34" charset="0"/>
            </a:rPr>
            <a:t>Pendahuluan</a:t>
          </a:r>
        </a:p>
      </dgm:t>
    </dgm:pt>
    <dgm:pt modelId="{ECE077BE-956B-B64A-B61B-5758D911A214}" type="parTrans" cxnId="{1460F2C0-DE81-E142-8FB5-AE40E7440DD8}">
      <dgm:prSet/>
      <dgm:spPr/>
      <dgm:t>
        <a:bodyPr/>
        <a:lstStyle/>
        <a:p>
          <a:endParaRPr lang="id-ID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9932B4-19E6-D240-9C68-F31A34559268}" type="sibTrans" cxnId="{1460F2C0-DE81-E142-8FB5-AE40E7440DD8}">
      <dgm:prSet/>
      <dgm:spPr/>
      <dgm:t>
        <a:bodyPr/>
        <a:lstStyle/>
        <a:p>
          <a:endParaRPr lang="id-ID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44A49FA-79ED-5949-8415-B35B101C62D5}">
      <dgm:prSet phldrT="[Teks]"/>
      <dgm:spPr/>
      <dgm:t>
        <a:bodyPr/>
        <a:lstStyle/>
        <a:p>
          <a:r>
            <a:rPr lang="id-ID" dirty="0">
              <a:latin typeface="Arial" panose="020B0604020202020204" pitchFamily="34" charset="0"/>
              <a:cs typeface="Arial" panose="020B0604020202020204" pitchFamily="34" charset="0"/>
            </a:rPr>
            <a:t>Analisis Yuridis</a:t>
          </a:r>
        </a:p>
      </dgm:t>
    </dgm:pt>
    <dgm:pt modelId="{C2512283-99CD-514A-B47B-76D440D931FB}" type="parTrans" cxnId="{6D5D76A6-861F-804B-BA2F-9A9F4486E2AA}">
      <dgm:prSet/>
      <dgm:spPr/>
      <dgm:t>
        <a:bodyPr/>
        <a:lstStyle/>
        <a:p>
          <a:endParaRPr lang="id-ID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BAC780A-7C39-A342-9077-7735EC878F81}" type="sibTrans" cxnId="{6D5D76A6-861F-804B-BA2F-9A9F4486E2AA}">
      <dgm:prSet/>
      <dgm:spPr/>
      <dgm:t>
        <a:bodyPr/>
        <a:lstStyle/>
        <a:p>
          <a:endParaRPr lang="id-ID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E8E227D-F466-B44C-B17F-C5391849DCA0}">
      <dgm:prSet phldrT="[Teks]"/>
      <dgm:spPr/>
      <dgm:t>
        <a:bodyPr/>
        <a:lstStyle/>
        <a:p>
          <a:r>
            <a:rPr lang="id-ID" dirty="0">
              <a:latin typeface="Arial" panose="020B0604020202020204" pitchFamily="34" charset="0"/>
              <a:cs typeface="Arial" panose="020B0604020202020204" pitchFamily="34" charset="0"/>
            </a:rPr>
            <a:t>Kesimpulan</a:t>
          </a:r>
        </a:p>
      </dgm:t>
    </dgm:pt>
    <dgm:pt modelId="{64058688-5D7B-0C4D-9470-CA598852189C}" type="parTrans" cxnId="{B1327AE9-0DB8-ED46-8CFF-F22677531541}">
      <dgm:prSet/>
      <dgm:spPr/>
      <dgm:t>
        <a:bodyPr/>
        <a:lstStyle/>
        <a:p>
          <a:endParaRPr lang="id-ID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749F8DF-7F0B-8247-9EC6-8EFDC9B13D8A}" type="sibTrans" cxnId="{B1327AE9-0DB8-ED46-8CFF-F22677531541}">
      <dgm:prSet/>
      <dgm:spPr/>
      <dgm:t>
        <a:bodyPr/>
        <a:lstStyle/>
        <a:p>
          <a:endParaRPr lang="id-ID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3A7149F-6794-7445-B49C-330B22EB3C81}">
      <dgm:prSet phldrT="[Teks]"/>
      <dgm:spPr/>
      <dgm:t>
        <a:bodyPr/>
        <a:lstStyle/>
        <a:p>
          <a:r>
            <a:rPr lang="id-ID" dirty="0">
              <a:latin typeface="Arial" panose="020B0604020202020204" pitchFamily="34" charset="0"/>
              <a:cs typeface="Arial" panose="020B0604020202020204" pitchFamily="34" charset="0"/>
            </a:rPr>
            <a:t>Dakwaan &amp; Tuntutan</a:t>
          </a:r>
        </a:p>
      </dgm:t>
    </dgm:pt>
    <dgm:pt modelId="{95437A8A-7EC3-1649-8DA0-FFA7A96B9A40}" type="parTrans" cxnId="{A0BFB2DC-2351-1241-A684-ED6A29AFF3B0}">
      <dgm:prSet/>
      <dgm:spPr/>
      <dgm:t>
        <a:bodyPr/>
        <a:lstStyle/>
        <a:p>
          <a:endParaRPr lang="id-ID"/>
        </a:p>
      </dgm:t>
    </dgm:pt>
    <dgm:pt modelId="{71085823-9502-3546-A309-206E8DEFC52E}" type="sibTrans" cxnId="{A0BFB2DC-2351-1241-A684-ED6A29AFF3B0}">
      <dgm:prSet/>
      <dgm:spPr/>
      <dgm:t>
        <a:bodyPr/>
        <a:lstStyle/>
        <a:p>
          <a:endParaRPr lang="id-ID"/>
        </a:p>
      </dgm:t>
    </dgm:pt>
    <dgm:pt modelId="{24293AD9-C6A7-6F4B-BA4E-6104195DC179}">
      <dgm:prSet phldrT="[Teks]"/>
      <dgm:spPr/>
      <dgm:t>
        <a:bodyPr/>
        <a:lstStyle/>
        <a:p>
          <a:r>
            <a:rPr lang="id-ID" dirty="0">
              <a:latin typeface="Arial" panose="020B0604020202020204" pitchFamily="34" charset="0"/>
              <a:cs typeface="Arial" panose="020B0604020202020204" pitchFamily="34" charset="0"/>
            </a:rPr>
            <a:t>Analisis Fakta Persidangan</a:t>
          </a:r>
        </a:p>
      </dgm:t>
    </dgm:pt>
    <dgm:pt modelId="{F94A445D-D128-C54A-A265-7407687C5110}" type="parTrans" cxnId="{AC1EAC40-82F4-C640-971E-FE81207AB42E}">
      <dgm:prSet/>
      <dgm:spPr/>
      <dgm:t>
        <a:bodyPr/>
        <a:lstStyle/>
        <a:p>
          <a:endParaRPr lang="id-ID"/>
        </a:p>
      </dgm:t>
    </dgm:pt>
    <dgm:pt modelId="{B288ADEE-FDB6-C24C-B028-9E56C97FBE03}" type="sibTrans" cxnId="{AC1EAC40-82F4-C640-971E-FE81207AB42E}">
      <dgm:prSet/>
      <dgm:spPr/>
      <dgm:t>
        <a:bodyPr/>
        <a:lstStyle/>
        <a:p>
          <a:endParaRPr lang="id-ID"/>
        </a:p>
      </dgm:t>
    </dgm:pt>
    <dgm:pt modelId="{0ADABB05-64B5-FF47-B74E-2AF8E2B768A4}">
      <dgm:prSet phldrT="[Teks]"/>
      <dgm:spPr/>
      <dgm:t>
        <a:bodyPr/>
        <a:lstStyle/>
        <a:p>
          <a:r>
            <a:rPr lang="id-ID" dirty="0">
              <a:latin typeface="Arial" panose="020B0604020202020204" pitchFamily="34" charset="0"/>
              <a:cs typeface="Arial" panose="020B0604020202020204" pitchFamily="34" charset="0"/>
            </a:rPr>
            <a:t>Permohonan (Petitum)</a:t>
          </a:r>
        </a:p>
      </dgm:t>
    </dgm:pt>
    <dgm:pt modelId="{9B3E0C7F-DB71-D744-AD22-443EEC86B798}" type="parTrans" cxnId="{D9F285F0-E920-9D40-AC30-905FD0A7FF4C}">
      <dgm:prSet/>
      <dgm:spPr/>
      <dgm:t>
        <a:bodyPr/>
        <a:lstStyle/>
        <a:p>
          <a:endParaRPr lang="id-ID"/>
        </a:p>
      </dgm:t>
    </dgm:pt>
    <dgm:pt modelId="{B5257E0F-B4E2-CE44-9D5C-C12CE6FE9EDB}" type="sibTrans" cxnId="{D9F285F0-E920-9D40-AC30-905FD0A7FF4C}">
      <dgm:prSet/>
      <dgm:spPr/>
      <dgm:t>
        <a:bodyPr/>
        <a:lstStyle/>
        <a:p>
          <a:endParaRPr lang="id-ID"/>
        </a:p>
      </dgm:t>
    </dgm:pt>
    <dgm:pt modelId="{3C0D1EA7-BA08-1642-B931-FE275059A889}">
      <dgm:prSet phldrT="[Teks]"/>
      <dgm:spPr/>
      <dgm:t>
        <a:bodyPr/>
        <a:lstStyle/>
        <a:p>
          <a:r>
            <a:rPr lang="id-ID" dirty="0">
              <a:latin typeface="Arial" panose="020B0604020202020204" pitchFamily="34" charset="0"/>
              <a:cs typeface="Arial" panose="020B0604020202020204" pitchFamily="34" charset="0"/>
            </a:rPr>
            <a:t>Tanda Tangan</a:t>
          </a:r>
        </a:p>
      </dgm:t>
    </dgm:pt>
    <dgm:pt modelId="{F86F4695-D021-DA49-B3D1-0C72E869B70F}" type="parTrans" cxnId="{F1F93218-6A6E-B64F-BC63-630E629C3FA1}">
      <dgm:prSet/>
      <dgm:spPr/>
      <dgm:t>
        <a:bodyPr/>
        <a:lstStyle/>
        <a:p>
          <a:endParaRPr lang="id-ID"/>
        </a:p>
      </dgm:t>
    </dgm:pt>
    <dgm:pt modelId="{EECC00C9-81F0-8B41-BCF1-FF4370034DC1}" type="sibTrans" cxnId="{F1F93218-6A6E-B64F-BC63-630E629C3FA1}">
      <dgm:prSet/>
      <dgm:spPr/>
      <dgm:t>
        <a:bodyPr/>
        <a:lstStyle/>
        <a:p>
          <a:endParaRPr lang="id-ID"/>
        </a:p>
      </dgm:t>
    </dgm:pt>
    <dgm:pt modelId="{6F86A292-7010-4C43-ABD7-5DD79D735246}" type="pres">
      <dgm:prSet presAssocID="{894DA4C6-07D1-4142-8EF7-81D837CC7ABE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9FA266F5-D150-6D42-88D2-AE196491A963}" type="pres">
      <dgm:prSet presAssocID="{C0F45C87-861F-5E41-90B9-723F95342280}" presName="root1" presStyleCnt="0"/>
      <dgm:spPr/>
    </dgm:pt>
    <dgm:pt modelId="{95754089-9E29-C046-B71E-6A4D2D272028}" type="pres">
      <dgm:prSet presAssocID="{C0F45C87-861F-5E41-90B9-723F95342280}" presName="LevelOneTextNode" presStyleLbl="node0" presStyleIdx="0" presStyleCnt="1">
        <dgm:presLayoutVars>
          <dgm:chPref val="3"/>
        </dgm:presLayoutVars>
      </dgm:prSet>
      <dgm:spPr/>
    </dgm:pt>
    <dgm:pt modelId="{279984AE-70BD-A448-A03F-5F433536DFCC}" type="pres">
      <dgm:prSet presAssocID="{C0F45C87-861F-5E41-90B9-723F95342280}" presName="level2hierChild" presStyleCnt="0"/>
      <dgm:spPr/>
    </dgm:pt>
    <dgm:pt modelId="{35B07B00-89F9-7A41-B045-0EB74E9A8258}" type="pres">
      <dgm:prSet presAssocID="{ECE077BE-956B-B64A-B61B-5758D911A214}" presName="conn2-1" presStyleLbl="parChTrans1D2" presStyleIdx="0" presStyleCnt="7"/>
      <dgm:spPr/>
    </dgm:pt>
    <dgm:pt modelId="{33057A8E-0112-0541-AA21-F5408B106317}" type="pres">
      <dgm:prSet presAssocID="{ECE077BE-956B-B64A-B61B-5758D911A214}" presName="connTx" presStyleLbl="parChTrans1D2" presStyleIdx="0" presStyleCnt="7"/>
      <dgm:spPr/>
    </dgm:pt>
    <dgm:pt modelId="{1CE40659-7F51-B24D-BF35-228CA8515FAA}" type="pres">
      <dgm:prSet presAssocID="{DF158833-DDF0-A944-9EA2-60E0B3953F3C}" presName="root2" presStyleCnt="0"/>
      <dgm:spPr/>
    </dgm:pt>
    <dgm:pt modelId="{F9ADF590-27D5-084A-9079-0F7C9C2C3BFA}" type="pres">
      <dgm:prSet presAssocID="{DF158833-DDF0-A944-9EA2-60E0B3953F3C}" presName="LevelTwoTextNode" presStyleLbl="node2" presStyleIdx="0" presStyleCnt="7">
        <dgm:presLayoutVars>
          <dgm:chPref val="3"/>
        </dgm:presLayoutVars>
      </dgm:prSet>
      <dgm:spPr/>
    </dgm:pt>
    <dgm:pt modelId="{3F076ED3-4307-7F47-9C96-7A64FF96D75F}" type="pres">
      <dgm:prSet presAssocID="{DF158833-DDF0-A944-9EA2-60E0B3953F3C}" presName="level3hierChild" presStyleCnt="0"/>
      <dgm:spPr/>
    </dgm:pt>
    <dgm:pt modelId="{AEB95256-3306-484B-8F3B-2832E4BE9036}" type="pres">
      <dgm:prSet presAssocID="{95437A8A-7EC3-1649-8DA0-FFA7A96B9A40}" presName="conn2-1" presStyleLbl="parChTrans1D2" presStyleIdx="1" presStyleCnt="7"/>
      <dgm:spPr/>
    </dgm:pt>
    <dgm:pt modelId="{434CDB0B-0FA5-1145-9E7A-C1F582FE07AE}" type="pres">
      <dgm:prSet presAssocID="{95437A8A-7EC3-1649-8DA0-FFA7A96B9A40}" presName="connTx" presStyleLbl="parChTrans1D2" presStyleIdx="1" presStyleCnt="7"/>
      <dgm:spPr/>
    </dgm:pt>
    <dgm:pt modelId="{C805B33E-4F93-8342-A229-706574D8B81C}" type="pres">
      <dgm:prSet presAssocID="{23A7149F-6794-7445-B49C-330B22EB3C81}" presName="root2" presStyleCnt="0"/>
      <dgm:spPr/>
    </dgm:pt>
    <dgm:pt modelId="{DBE01A47-1E9A-BE4C-8F66-5F6C4B57A1D4}" type="pres">
      <dgm:prSet presAssocID="{23A7149F-6794-7445-B49C-330B22EB3C81}" presName="LevelTwoTextNode" presStyleLbl="node2" presStyleIdx="1" presStyleCnt="7">
        <dgm:presLayoutVars>
          <dgm:chPref val="3"/>
        </dgm:presLayoutVars>
      </dgm:prSet>
      <dgm:spPr/>
    </dgm:pt>
    <dgm:pt modelId="{EEEB462A-9B99-CB4E-9138-96A491D39BD6}" type="pres">
      <dgm:prSet presAssocID="{23A7149F-6794-7445-B49C-330B22EB3C81}" presName="level3hierChild" presStyleCnt="0"/>
      <dgm:spPr/>
    </dgm:pt>
    <dgm:pt modelId="{B5340D1D-4780-EB43-BE2C-97CFE5CAB550}" type="pres">
      <dgm:prSet presAssocID="{F94A445D-D128-C54A-A265-7407687C5110}" presName="conn2-1" presStyleLbl="parChTrans1D2" presStyleIdx="2" presStyleCnt="7"/>
      <dgm:spPr/>
    </dgm:pt>
    <dgm:pt modelId="{00AD4C24-8EF8-F746-BB54-6F18B07FF247}" type="pres">
      <dgm:prSet presAssocID="{F94A445D-D128-C54A-A265-7407687C5110}" presName="connTx" presStyleLbl="parChTrans1D2" presStyleIdx="2" presStyleCnt="7"/>
      <dgm:spPr/>
    </dgm:pt>
    <dgm:pt modelId="{6EE053FA-9675-D04F-9C1A-BCF86877C2BC}" type="pres">
      <dgm:prSet presAssocID="{24293AD9-C6A7-6F4B-BA4E-6104195DC179}" presName="root2" presStyleCnt="0"/>
      <dgm:spPr/>
    </dgm:pt>
    <dgm:pt modelId="{47C16059-CE13-A041-85CF-5FE4F1A8C2D0}" type="pres">
      <dgm:prSet presAssocID="{24293AD9-C6A7-6F4B-BA4E-6104195DC179}" presName="LevelTwoTextNode" presStyleLbl="node2" presStyleIdx="2" presStyleCnt="7">
        <dgm:presLayoutVars>
          <dgm:chPref val="3"/>
        </dgm:presLayoutVars>
      </dgm:prSet>
      <dgm:spPr/>
    </dgm:pt>
    <dgm:pt modelId="{FDC61328-91DB-164F-8A69-B947C497C525}" type="pres">
      <dgm:prSet presAssocID="{24293AD9-C6A7-6F4B-BA4E-6104195DC179}" presName="level3hierChild" presStyleCnt="0"/>
      <dgm:spPr/>
    </dgm:pt>
    <dgm:pt modelId="{2C57EAE7-C1B2-7742-9683-AB067EE48E92}" type="pres">
      <dgm:prSet presAssocID="{C2512283-99CD-514A-B47B-76D440D931FB}" presName="conn2-1" presStyleLbl="parChTrans1D2" presStyleIdx="3" presStyleCnt="7"/>
      <dgm:spPr/>
    </dgm:pt>
    <dgm:pt modelId="{8F7DFA8F-999D-0A42-912B-849F5B8D8D51}" type="pres">
      <dgm:prSet presAssocID="{C2512283-99CD-514A-B47B-76D440D931FB}" presName="connTx" presStyleLbl="parChTrans1D2" presStyleIdx="3" presStyleCnt="7"/>
      <dgm:spPr/>
    </dgm:pt>
    <dgm:pt modelId="{67EE99A9-6627-0A44-8ED6-ABF8BFE0973D}" type="pres">
      <dgm:prSet presAssocID="{B44A49FA-79ED-5949-8415-B35B101C62D5}" presName="root2" presStyleCnt="0"/>
      <dgm:spPr/>
    </dgm:pt>
    <dgm:pt modelId="{078B430B-FBC1-E24A-91A6-14188BBC93D8}" type="pres">
      <dgm:prSet presAssocID="{B44A49FA-79ED-5949-8415-B35B101C62D5}" presName="LevelTwoTextNode" presStyleLbl="node2" presStyleIdx="3" presStyleCnt="7">
        <dgm:presLayoutVars>
          <dgm:chPref val="3"/>
        </dgm:presLayoutVars>
      </dgm:prSet>
      <dgm:spPr/>
    </dgm:pt>
    <dgm:pt modelId="{787C58A2-F16A-D343-866E-75FECB759D35}" type="pres">
      <dgm:prSet presAssocID="{B44A49FA-79ED-5949-8415-B35B101C62D5}" presName="level3hierChild" presStyleCnt="0"/>
      <dgm:spPr/>
    </dgm:pt>
    <dgm:pt modelId="{79301874-1540-4D45-B792-25914ECD5659}" type="pres">
      <dgm:prSet presAssocID="{64058688-5D7B-0C4D-9470-CA598852189C}" presName="conn2-1" presStyleLbl="parChTrans1D2" presStyleIdx="4" presStyleCnt="7"/>
      <dgm:spPr/>
    </dgm:pt>
    <dgm:pt modelId="{FEDB3384-6387-ED45-9BD4-5BF6F9711CCC}" type="pres">
      <dgm:prSet presAssocID="{64058688-5D7B-0C4D-9470-CA598852189C}" presName="connTx" presStyleLbl="parChTrans1D2" presStyleIdx="4" presStyleCnt="7"/>
      <dgm:spPr/>
    </dgm:pt>
    <dgm:pt modelId="{C9AFD607-ACF3-F34B-981D-6FC60D1E9672}" type="pres">
      <dgm:prSet presAssocID="{5E8E227D-F466-B44C-B17F-C5391849DCA0}" presName="root2" presStyleCnt="0"/>
      <dgm:spPr/>
    </dgm:pt>
    <dgm:pt modelId="{34635F4E-1A42-EC40-90A3-3401511F155A}" type="pres">
      <dgm:prSet presAssocID="{5E8E227D-F466-B44C-B17F-C5391849DCA0}" presName="LevelTwoTextNode" presStyleLbl="node2" presStyleIdx="4" presStyleCnt="7">
        <dgm:presLayoutVars>
          <dgm:chPref val="3"/>
        </dgm:presLayoutVars>
      </dgm:prSet>
      <dgm:spPr/>
    </dgm:pt>
    <dgm:pt modelId="{6141AE09-F840-AF42-9865-BD492124288D}" type="pres">
      <dgm:prSet presAssocID="{5E8E227D-F466-B44C-B17F-C5391849DCA0}" presName="level3hierChild" presStyleCnt="0"/>
      <dgm:spPr/>
    </dgm:pt>
    <dgm:pt modelId="{6921A4FC-57A1-6841-BCB0-51CE96676C5B}" type="pres">
      <dgm:prSet presAssocID="{9B3E0C7F-DB71-D744-AD22-443EEC86B798}" presName="conn2-1" presStyleLbl="parChTrans1D2" presStyleIdx="5" presStyleCnt="7"/>
      <dgm:spPr/>
    </dgm:pt>
    <dgm:pt modelId="{A75A1A53-1D4E-5941-A7E0-DBA38E10FD81}" type="pres">
      <dgm:prSet presAssocID="{9B3E0C7F-DB71-D744-AD22-443EEC86B798}" presName="connTx" presStyleLbl="parChTrans1D2" presStyleIdx="5" presStyleCnt="7"/>
      <dgm:spPr/>
    </dgm:pt>
    <dgm:pt modelId="{5D3C4830-41C8-4F41-ACC3-F404E3FB3359}" type="pres">
      <dgm:prSet presAssocID="{0ADABB05-64B5-FF47-B74E-2AF8E2B768A4}" presName="root2" presStyleCnt="0"/>
      <dgm:spPr/>
    </dgm:pt>
    <dgm:pt modelId="{A51A3636-C9C9-164B-A2C1-92BAAD189E62}" type="pres">
      <dgm:prSet presAssocID="{0ADABB05-64B5-FF47-B74E-2AF8E2B768A4}" presName="LevelTwoTextNode" presStyleLbl="node2" presStyleIdx="5" presStyleCnt="7">
        <dgm:presLayoutVars>
          <dgm:chPref val="3"/>
        </dgm:presLayoutVars>
      </dgm:prSet>
      <dgm:spPr/>
    </dgm:pt>
    <dgm:pt modelId="{2262A3E5-94A6-204A-9DD6-3365C7768C83}" type="pres">
      <dgm:prSet presAssocID="{0ADABB05-64B5-FF47-B74E-2AF8E2B768A4}" presName="level3hierChild" presStyleCnt="0"/>
      <dgm:spPr/>
    </dgm:pt>
    <dgm:pt modelId="{3A22CC94-2CF9-A443-A57F-7776EAD7640C}" type="pres">
      <dgm:prSet presAssocID="{F86F4695-D021-DA49-B3D1-0C72E869B70F}" presName="conn2-1" presStyleLbl="parChTrans1D2" presStyleIdx="6" presStyleCnt="7"/>
      <dgm:spPr/>
    </dgm:pt>
    <dgm:pt modelId="{F51C9E8C-7F89-ED41-AA1A-511D22DA857C}" type="pres">
      <dgm:prSet presAssocID="{F86F4695-D021-DA49-B3D1-0C72E869B70F}" presName="connTx" presStyleLbl="parChTrans1D2" presStyleIdx="6" presStyleCnt="7"/>
      <dgm:spPr/>
    </dgm:pt>
    <dgm:pt modelId="{FFEC6377-1AB9-6E46-9F29-56DF4EF63185}" type="pres">
      <dgm:prSet presAssocID="{3C0D1EA7-BA08-1642-B931-FE275059A889}" presName="root2" presStyleCnt="0"/>
      <dgm:spPr/>
    </dgm:pt>
    <dgm:pt modelId="{C0E27883-8625-5A49-ABB8-A1C2794FAE2B}" type="pres">
      <dgm:prSet presAssocID="{3C0D1EA7-BA08-1642-B931-FE275059A889}" presName="LevelTwoTextNode" presStyleLbl="node2" presStyleIdx="6" presStyleCnt="7">
        <dgm:presLayoutVars>
          <dgm:chPref val="3"/>
        </dgm:presLayoutVars>
      </dgm:prSet>
      <dgm:spPr/>
    </dgm:pt>
    <dgm:pt modelId="{352A3A85-3D57-6D43-92E0-2B292CB0233D}" type="pres">
      <dgm:prSet presAssocID="{3C0D1EA7-BA08-1642-B931-FE275059A889}" presName="level3hierChild" presStyleCnt="0"/>
      <dgm:spPr/>
    </dgm:pt>
  </dgm:ptLst>
  <dgm:cxnLst>
    <dgm:cxn modelId="{74045A00-2040-054F-82AA-CBABC0454AE9}" type="presOf" srcId="{64058688-5D7B-0C4D-9470-CA598852189C}" destId="{FEDB3384-6387-ED45-9BD4-5BF6F9711CCC}" srcOrd="1" destOrd="0" presId="urn:microsoft.com/office/officeart/2008/layout/HorizontalMultiLevelHierarchy"/>
    <dgm:cxn modelId="{F1F93218-6A6E-B64F-BC63-630E629C3FA1}" srcId="{C0F45C87-861F-5E41-90B9-723F95342280}" destId="{3C0D1EA7-BA08-1642-B931-FE275059A889}" srcOrd="6" destOrd="0" parTransId="{F86F4695-D021-DA49-B3D1-0C72E869B70F}" sibTransId="{EECC00C9-81F0-8B41-BCF1-FF4370034DC1}"/>
    <dgm:cxn modelId="{C4B35119-E5C8-8B4E-A915-C36378387224}" type="presOf" srcId="{F86F4695-D021-DA49-B3D1-0C72E869B70F}" destId="{3A22CC94-2CF9-A443-A57F-7776EAD7640C}" srcOrd="0" destOrd="0" presId="urn:microsoft.com/office/officeart/2008/layout/HorizontalMultiLevelHierarchy"/>
    <dgm:cxn modelId="{B0DA9A2A-1AB0-6543-B19C-4A15A3403AD6}" type="presOf" srcId="{64058688-5D7B-0C4D-9470-CA598852189C}" destId="{79301874-1540-4D45-B792-25914ECD5659}" srcOrd="0" destOrd="0" presId="urn:microsoft.com/office/officeart/2008/layout/HorizontalMultiLevelHierarchy"/>
    <dgm:cxn modelId="{F20BDD34-6692-F841-AE09-6D3D2206C2C6}" type="presOf" srcId="{C2512283-99CD-514A-B47B-76D440D931FB}" destId="{2C57EAE7-C1B2-7742-9683-AB067EE48E92}" srcOrd="0" destOrd="0" presId="urn:microsoft.com/office/officeart/2008/layout/HorizontalMultiLevelHierarchy"/>
    <dgm:cxn modelId="{AC1EAC40-82F4-C640-971E-FE81207AB42E}" srcId="{C0F45C87-861F-5E41-90B9-723F95342280}" destId="{24293AD9-C6A7-6F4B-BA4E-6104195DC179}" srcOrd="2" destOrd="0" parTransId="{F94A445D-D128-C54A-A265-7407687C5110}" sibTransId="{B288ADEE-FDB6-C24C-B028-9E56C97FBE03}"/>
    <dgm:cxn modelId="{72885849-9A1D-E54E-85C0-26D127522583}" type="presOf" srcId="{23A7149F-6794-7445-B49C-330B22EB3C81}" destId="{DBE01A47-1E9A-BE4C-8F66-5F6C4B57A1D4}" srcOrd="0" destOrd="0" presId="urn:microsoft.com/office/officeart/2008/layout/HorizontalMultiLevelHierarchy"/>
    <dgm:cxn modelId="{A50EFA49-3636-4945-AD59-2DF3270E1D49}" type="presOf" srcId="{ECE077BE-956B-B64A-B61B-5758D911A214}" destId="{33057A8E-0112-0541-AA21-F5408B106317}" srcOrd="1" destOrd="0" presId="urn:microsoft.com/office/officeart/2008/layout/HorizontalMultiLevelHierarchy"/>
    <dgm:cxn modelId="{EA8FDD4E-A159-4A4A-800C-BF867EF39FE9}" type="presOf" srcId="{5E8E227D-F466-B44C-B17F-C5391849DCA0}" destId="{34635F4E-1A42-EC40-90A3-3401511F155A}" srcOrd="0" destOrd="0" presId="urn:microsoft.com/office/officeart/2008/layout/HorizontalMultiLevelHierarchy"/>
    <dgm:cxn modelId="{057C5060-89F3-944E-8D3E-17A4BC803225}" type="presOf" srcId="{894DA4C6-07D1-4142-8EF7-81D837CC7ABE}" destId="{6F86A292-7010-4C43-ABD7-5DD79D735246}" srcOrd="0" destOrd="0" presId="urn:microsoft.com/office/officeart/2008/layout/HorizontalMultiLevelHierarchy"/>
    <dgm:cxn modelId="{FC984367-04DF-3841-9CAF-7531D41AE04A}" type="presOf" srcId="{DF158833-DDF0-A944-9EA2-60E0B3953F3C}" destId="{F9ADF590-27D5-084A-9079-0F7C9C2C3BFA}" srcOrd="0" destOrd="0" presId="urn:microsoft.com/office/officeart/2008/layout/HorizontalMultiLevelHierarchy"/>
    <dgm:cxn modelId="{71F18273-3953-0F42-B48A-451D7CEF1D01}" type="presOf" srcId="{F86F4695-D021-DA49-B3D1-0C72E869B70F}" destId="{F51C9E8C-7F89-ED41-AA1A-511D22DA857C}" srcOrd="1" destOrd="0" presId="urn:microsoft.com/office/officeart/2008/layout/HorizontalMultiLevelHierarchy"/>
    <dgm:cxn modelId="{6EE9C97F-2BE9-3B43-B71A-2E899F257544}" type="presOf" srcId="{3C0D1EA7-BA08-1642-B931-FE275059A889}" destId="{C0E27883-8625-5A49-ABB8-A1C2794FAE2B}" srcOrd="0" destOrd="0" presId="urn:microsoft.com/office/officeart/2008/layout/HorizontalMultiLevelHierarchy"/>
    <dgm:cxn modelId="{7FE19888-EABC-9649-B994-728CB80F6175}" type="presOf" srcId="{ECE077BE-956B-B64A-B61B-5758D911A214}" destId="{35B07B00-89F9-7A41-B045-0EB74E9A8258}" srcOrd="0" destOrd="0" presId="urn:microsoft.com/office/officeart/2008/layout/HorizontalMultiLevelHierarchy"/>
    <dgm:cxn modelId="{401D1899-3AD5-DE4C-BE3B-2F9420518818}" type="presOf" srcId="{95437A8A-7EC3-1649-8DA0-FFA7A96B9A40}" destId="{434CDB0B-0FA5-1145-9E7A-C1F582FE07AE}" srcOrd="1" destOrd="0" presId="urn:microsoft.com/office/officeart/2008/layout/HorizontalMultiLevelHierarchy"/>
    <dgm:cxn modelId="{16D2C4A4-5306-4F48-A468-C7B1A54979E3}" type="presOf" srcId="{9B3E0C7F-DB71-D744-AD22-443EEC86B798}" destId="{A75A1A53-1D4E-5941-A7E0-DBA38E10FD81}" srcOrd="1" destOrd="0" presId="urn:microsoft.com/office/officeart/2008/layout/HorizontalMultiLevelHierarchy"/>
    <dgm:cxn modelId="{6D5D76A6-861F-804B-BA2F-9A9F4486E2AA}" srcId="{C0F45C87-861F-5E41-90B9-723F95342280}" destId="{B44A49FA-79ED-5949-8415-B35B101C62D5}" srcOrd="3" destOrd="0" parTransId="{C2512283-99CD-514A-B47B-76D440D931FB}" sibTransId="{8BAC780A-7C39-A342-9077-7735EC878F81}"/>
    <dgm:cxn modelId="{277C4CA7-6D1F-6C44-953F-7A78DBC31D76}" type="presOf" srcId="{B44A49FA-79ED-5949-8415-B35B101C62D5}" destId="{078B430B-FBC1-E24A-91A6-14188BBC93D8}" srcOrd="0" destOrd="0" presId="urn:microsoft.com/office/officeart/2008/layout/HorizontalMultiLevelHierarchy"/>
    <dgm:cxn modelId="{67293DA9-E227-BF40-95EA-05B31051600E}" type="presOf" srcId="{F94A445D-D128-C54A-A265-7407687C5110}" destId="{00AD4C24-8EF8-F746-BB54-6F18B07FF247}" srcOrd="1" destOrd="0" presId="urn:microsoft.com/office/officeart/2008/layout/HorizontalMultiLevelHierarchy"/>
    <dgm:cxn modelId="{602E85AA-446A-FE47-AFDB-363D08CE4BD0}" type="presOf" srcId="{95437A8A-7EC3-1649-8DA0-FFA7A96B9A40}" destId="{AEB95256-3306-484B-8F3B-2832E4BE9036}" srcOrd="0" destOrd="0" presId="urn:microsoft.com/office/officeart/2008/layout/HorizontalMultiLevelHierarchy"/>
    <dgm:cxn modelId="{5EDCD7B1-ACC2-A747-8206-78DFB9538587}" type="presOf" srcId="{F94A445D-D128-C54A-A265-7407687C5110}" destId="{B5340D1D-4780-EB43-BE2C-97CFE5CAB550}" srcOrd="0" destOrd="0" presId="urn:microsoft.com/office/officeart/2008/layout/HorizontalMultiLevelHierarchy"/>
    <dgm:cxn modelId="{1460F2C0-DE81-E142-8FB5-AE40E7440DD8}" srcId="{C0F45C87-861F-5E41-90B9-723F95342280}" destId="{DF158833-DDF0-A944-9EA2-60E0B3953F3C}" srcOrd="0" destOrd="0" parTransId="{ECE077BE-956B-B64A-B61B-5758D911A214}" sibTransId="{CA9932B4-19E6-D240-9C68-F31A34559268}"/>
    <dgm:cxn modelId="{E09A9BCF-D668-E845-8937-EC6F82679941}" srcId="{894DA4C6-07D1-4142-8EF7-81D837CC7ABE}" destId="{C0F45C87-861F-5E41-90B9-723F95342280}" srcOrd="0" destOrd="0" parTransId="{A6184D59-3E4F-6D41-ADAA-5FFE664854FC}" sibTransId="{E9C50FA0-F816-324D-978F-F7370DA0DC43}"/>
    <dgm:cxn modelId="{A0BFB2DC-2351-1241-A684-ED6A29AFF3B0}" srcId="{C0F45C87-861F-5E41-90B9-723F95342280}" destId="{23A7149F-6794-7445-B49C-330B22EB3C81}" srcOrd="1" destOrd="0" parTransId="{95437A8A-7EC3-1649-8DA0-FFA7A96B9A40}" sibTransId="{71085823-9502-3546-A309-206E8DEFC52E}"/>
    <dgm:cxn modelId="{C887EDE4-FAA9-FF46-B3FA-C82098B7CE88}" type="presOf" srcId="{24293AD9-C6A7-6F4B-BA4E-6104195DC179}" destId="{47C16059-CE13-A041-85CF-5FE4F1A8C2D0}" srcOrd="0" destOrd="0" presId="urn:microsoft.com/office/officeart/2008/layout/HorizontalMultiLevelHierarchy"/>
    <dgm:cxn modelId="{B1327AE9-0DB8-ED46-8CFF-F22677531541}" srcId="{C0F45C87-861F-5E41-90B9-723F95342280}" destId="{5E8E227D-F466-B44C-B17F-C5391849DCA0}" srcOrd="4" destOrd="0" parTransId="{64058688-5D7B-0C4D-9470-CA598852189C}" sibTransId="{C749F8DF-7F0B-8247-9EC6-8EFDC9B13D8A}"/>
    <dgm:cxn modelId="{675AF3ED-8394-264A-9350-2D35FE4A57B4}" type="presOf" srcId="{0ADABB05-64B5-FF47-B74E-2AF8E2B768A4}" destId="{A51A3636-C9C9-164B-A2C1-92BAAD189E62}" srcOrd="0" destOrd="0" presId="urn:microsoft.com/office/officeart/2008/layout/HorizontalMultiLevelHierarchy"/>
    <dgm:cxn modelId="{D9F285F0-E920-9D40-AC30-905FD0A7FF4C}" srcId="{C0F45C87-861F-5E41-90B9-723F95342280}" destId="{0ADABB05-64B5-FF47-B74E-2AF8E2B768A4}" srcOrd="5" destOrd="0" parTransId="{9B3E0C7F-DB71-D744-AD22-443EEC86B798}" sibTransId="{B5257E0F-B4E2-CE44-9D5C-C12CE6FE9EDB}"/>
    <dgm:cxn modelId="{EE78EAF0-9E0A-794E-9B35-A2FFAB6D0CF8}" type="presOf" srcId="{C2512283-99CD-514A-B47B-76D440D931FB}" destId="{8F7DFA8F-999D-0A42-912B-849F5B8D8D51}" srcOrd="1" destOrd="0" presId="urn:microsoft.com/office/officeart/2008/layout/HorizontalMultiLevelHierarchy"/>
    <dgm:cxn modelId="{EC78FCF1-74CF-0A42-9A10-1857357DFDD7}" type="presOf" srcId="{9B3E0C7F-DB71-D744-AD22-443EEC86B798}" destId="{6921A4FC-57A1-6841-BCB0-51CE96676C5B}" srcOrd="0" destOrd="0" presId="urn:microsoft.com/office/officeart/2008/layout/HorizontalMultiLevelHierarchy"/>
    <dgm:cxn modelId="{F356ABF9-39A7-1145-A09E-679FE8D47C32}" type="presOf" srcId="{C0F45C87-861F-5E41-90B9-723F95342280}" destId="{95754089-9E29-C046-B71E-6A4D2D272028}" srcOrd="0" destOrd="0" presId="urn:microsoft.com/office/officeart/2008/layout/HorizontalMultiLevelHierarchy"/>
    <dgm:cxn modelId="{0AEBC7C2-AE24-914A-BCA4-3B239836A063}" type="presParOf" srcId="{6F86A292-7010-4C43-ABD7-5DD79D735246}" destId="{9FA266F5-D150-6D42-88D2-AE196491A963}" srcOrd="0" destOrd="0" presId="urn:microsoft.com/office/officeart/2008/layout/HorizontalMultiLevelHierarchy"/>
    <dgm:cxn modelId="{A4507963-4318-EF4F-AA8A-EC512072A72B}" type="presParOf" srcId="{9FA266F5-D150-6D42-88D2-AE196491A963}" destId="{95754089-9E29-C046-B71E-6A4D2D272028}" srcOrd="0" destOrd="0" presId="urn:microsoft.com/office/officeart/2008/layout/HorizontalMultiLevelHierarchy"/>
    <dgm:cxn modelId="{5B2B74C9-3B07-624D-8593-86BC7633E928}" type="presParOf" srcId="{9FA266F5-D150-6D42-88D2-AE196491A963}" destId="{279984AE-70BD-A448-A03F-5F433536DFCC}" srcOrd="1" destOrd="0" presId="urn:microsoft.com/office/officeart/2008/layout/HorizontalMultiLevelHierarchy"/>
    <dgm:cxn modelId="{82BB1C02-0E55-4C44-938E-04D8A13E2BF9}" type="presParOf" srcId="{279984AE-70BD-A448-A03F-5F433536DFCC}" destId="{35B07B00-89F9-7A41-B045-0EB74E9A8258}" srcOrd="0" destOrd="0" presId="urn:microsoft.com/office/officeart/2008/layout/HorizontalMultiLevelHierarchy"/>
    <dgm:cxn modelId="{B8586262-1ABB-6B4F-A727-46EB035E1D6D}" type="presParOf" srcId="{35B07B00-89F9-7A41-B045-0EB74E9A8258}" destId="{33057A8E-0112-0541-AA21-F5408B106317}" srcOrd="0" destOrd="0" presId="urn:microsoft.com/office/officeart/2008/layout/HorizontalMultiLevelHierarchy"/>
    <dgm:cxn modelId="{5BD312A9-588B-A442-A1BB-3405B3361656}" type="presParOf" srcId="{279984AE-70BD-A448-A03F-5F433536DFCC}" destId="{1CE40659-7F51-B24D-BF35-228CA8515FAA}" srcOrd="1" destOrd="0" presId="urn:microsoft.com/office/officeart/2008/layout/HorizontalMultiLevelHierarchy"/>
    <dgm:cxn modelId="{47B23CC8-D4DF-C94F-BCEB-AD183833B142}" type="presParOf" srcId="{1CE40659-7F51-B24D-BF35-228CA8515FAA}" destId="{F9ADF590-27D5-084A-9079-0F7C9C2C3BFA}" srcOrd="0" destOrd="0" presId="urn:microsoft.com/office/officeart/2008/layout/HorizontalMultiLevelHierarchy"/>
    <dgm:cxn modelId="{DA391C68-1F60-5345-9ED1-0E85007AF94E}" type="presParOf" srcId="{1CE40659-7F51-B24D-BF35-228CA8515FAA}" destId="{3F076ED3-4307-7F47-9C96-7A64FF96D75F}" srcOrd="1" destOrd="0" presId="urn:microsoft.com/office/officeart/2008/layout/HorizontalMultiLevelHierarchy"/>
    <dgm:cxn modelId="{58838001-A067-484B-885A-4E8D6049E0D0}" type="presParOf" srcId="{279984AE-70BD-A448-A03F-5F433536DFCC}" destId="{AEB95256-3306-484B-8F3B-2832E4BE9036}" srcOrd="2" destOrd="0" presId="urn:microsoft.com/office/officeart/2008/layout/HorizontalMultiLevelHierarchy"/>
    <dgm:cxn modelId="{DE74C8FA-5B77-B746-98DB-1F97C00B53D0}" type="presParOf" srcId="{AEB95256-3306-484B-8F3B-2832E4BE9036}" destId="{434CDB0B-0FA5-1145-9E7A-C1F582FE07AE}" srcOrd="0" destOrd="0" presId="urn:microsoft.com/office/officeart/2008/layout/HorizontalMultiLevelHierarchy"/>
    <dgm:cxn modelId="{723DEEF3-9ED9-1540-9FA9-58F453F6FD49}" type="presParOf" srcId="{279984AE-70BD-A448-A03F-5F433536DFCC}" destId="{C805B33E-4F93-8342-A229-706574D8B81C}" srcOrd="3" destOrd="0" presId="urn:microsoft.com/office/officeart/2008/layout/HorizontalMultiLevelHierarchy"/>
    <dgm:cxn modelId="{8BF12EE7-B519-0D4F-9701-53E26D34C81E}" type="presParOf" srcId="{C805B33E-4F93-8342-A229-706574D8B81C}" destId="{DBE01A47-1E9A-BE4C-8F66-5F6C4B57A1D4}" srcOrd="0" destOrd="0" presId="urn:microsoft.com/office/officeart/2008/layout/HorizontalMultiLevelHierarchy"/>
    <dgm:cxn modelId="{40FFC215-5ED4-3944-AA5E-0E7FD05ACBD8}" type="presParOf" srcId="{C805B33E-4F93-8342-A229-706574D8B81C}" destId="{EEEB462A-9B99-CB4E-9138-96A491D39BD6}" srcOrd="1" destOrd="0" presId="urn:microsoft.com/office/officeart/2008/layout/HorizontalMultiLevelHierarchy"/>
    <dgm:cxn modelId="{A1F53087-F74F-BA45-BC48-284A18C5F6D3}" type="presParOf" srcId="{279984AE-70BD-A448-A03F-5F433536DFCC}" destId="{B5340D1D-4780-EB43-BE2C-97CFE5CAB550}" srcOrd="4" destOrd="0" presId="urn:microsoft.com/office/officeart/2008/layout/HorizontalMultiLevelHierarchy"/>
    <dgm:cxn modelId="{C1AA744F-EEF0-3141-85D8-2E5CD8FC262E}" type="presParOf" srcId="{B5340D1D-4780-EB43-BE2C-97CFE5CAB550}" destId="{00AD4C24-8EF8-F746-BB54-6F18B07FF247}" srcOrd="0" destOrd="0" presId="urn:microsoft.com/office/officeart/2008/layout/HorizontalMultiLevelHierarchy"/>
    <dgm:cxn modelId="{1F3A2353-243A-D24F-B114-128F5C11A495}" type="presParOf" srcId="{279984AE-70BD-A448-A03F-5F433536DFCC}" destId="{6EE053FA-9675-D04F-9C1A-BCF86877C2BC}" srcOrd="5" destOrd="0" presId="urn:microsoft.com/office/officeart/2008/layout/HorizontalMultiLevelHierarchy"/>
    <dgm:cxn modelId="{6B0C29DF-8403-084E-A53B-82AD1821169D}" type="presParOf" srcId="{6EE053FA-9675-D04F-9C1A-BCF86877C2BC}" destId="{47C16059-CE13-A041-85CF-5FE4F1A8C2D0}" srcOrd="0" destOrd="0" presId="urn:microsoft.com/office/officeart/2008/layout/HorizontalMultiLevelHierarchy"/>
    <dgm:cxn modelId="{814A9620-0B1B-364D-8241-82996C24972C}" type="presParOf" srcId="{6EE053FA-9675-D04F-9C1A-BCF86877C2BC}" destId="{FDC61328-91DB-164F-8A69-B947C497C525}" srcOrd="1" destOrd="0" presId="urn:microsoft.com/office/officeart/2008/layout/HorizontalMultiLevelHierarchy"/>
    <dgm:cxn modelId="{333A5728-3AE9-C744-A2C3-31A37235E894}" type="presParOf" srcId="{279984AE-70BD-A448-A03F-5F433536DFCC}" destId="{2C57EAE7-C1B2-7742-9683-AB067EE48E92}" srcOrd="6" destOrd="0" presId="urn:microsoft.com/office/officeart/2008/layout/HorizontalMultiLevelHierarchy"/>
    <dgm:cxn modelId="{3857205E-4FE8-044A-8133-4CF7C10D4C08}" type="presParOf" srcId="{2C57EAE7-C1B2-7742-9683-AB067EE48E92}" destId="{8F7DFA8F-999D-0A42-912B-849F5B8D8D51}" srcOrd="0" destOrd="0" presId="urn:microsoft.com/office/officeart/2008/layout/HorizontalMultiLevelHierarchy"/>
    <dgm:cxn modelId="{FDD3DD61-861D-7C45-8312-0ADA3FF0DBD8}" type="presParOf" srcId="{279984AE-70BD-A448-A03F-5F433536DFCC}" destId="{67EE99A9-6627-0A44-8ED6-ABF8BFE0973D}" srcOrd="7" destOrd="0" presId="urn:microsoft.com/office/officeart/2008/layout/HorizontalMultiLevelHierarchy"/>
    <dgm:cxn modelId="{DF8AF645-B562-C948-A894-51471C4F6F32}" type="presParOf" srcId="{67EE99A9-6627-0A44-8ED6-ABF8BFE0973D}" destId="{078B430B-FBC1-E24A-91A6-14188BBC93D8}" srcOrd="0" destOrd="0" presId="urn:microsoft.com/office/officeart/2008/layout/HorizontalMultiLevelHierarchy"/>
    <dgm:cxn modelId="{4CDE4274-F2C8-404E-8300-480F49D6746E}" type="presParOf" srcId="{67EE99A9-6627-0A44-8ED6-ABF8BFE0973D}" destId="{787C58A2-F16A-D343-866E-75FECB759D35}" srcOrd="1" destOrd="0" presId="urn:microsoft.com/office/officeart/2008/layout/HorizontalMultiLevelHierarchy"/>
    <dgm:cxn modelId="{E5F88EEE-0C7B-314E-860D-5F6DADAAB261}" type="presParOf" srcId="{279984AE-70BD-A448-A03F-5F433536DFCC}" destId="{79301874-1540-4D45-B792-25914ECD5659}" srcOrd="8" destOrd="0" presId="urn:microsoft.com/office/officeart/2008/layout/HorizontalMultiLevelHierarchy"/>
    <dgm:cxn modelId="{4C21282B-0727-0345-BF54-73909A68C5F4}" type="presParOf" srcId="{79301874-1540-4D45-B792-25914ECD5659}" destId="{FEDB3384-6387-ED45-9BD4-5BF6F9711CCC}" srcOrd="0" destOrd="0" presId="urn:microsoft.com/office/officeart/2008/layout/HorizontalMultiLevelHierarchy"/>
    <dgm:cxn modelId="{DB56845D-A10B-A84D-B2A9-ADBDD2F7C7FC}" type="presParOf" srcId="{279984AE-70BD-A448-A03F-5F433536DFCC}" destId="{C9AFD607-ACF3-F34B-981D-6FC60D1E9672}" srcOrd="9" destOrd="0" presId="urn:microsoft.com/office/officeart/2008/layout/HorizontalMultiLevelHierarchy"/>
    <dgm:cxn modelId="{ADEF15A5-49B8-2043-851D-1285EBB29580}" type="presParOf" srcId="{C9AFD607-ACF3-F34B-981D-6FC60D1E9672}" destId="{34635F4E-1A42-EC40-90A3-3401511F155A}" srcOrd="0" destOrd="0" presId="urn:microsoft.com/office/officeart/2008/layout/HorizontalMultiLevelHierarchy"/>
    <dgm:cxn modelId="{26182E21-0C17-4940-803D-6DE7E1270362}" type="presParOf" srcId="{C9AFD607-ACF3-F34B-981D-6FC60D1E9672}" destId="{6141AE09-F840-AF42-9865-BD492124288D}" srcOrd="1" destOrd="0" presId="urn:microsoft.com/office/officeart/2008/layout/HorizontalMultiLevelHierarchy"/>
    <dgm:cxn modelId="{872FA1E1-C2BD-E941-86A3-1FBC4B576B44}" type="presParOf" srcId="{279984AE-70BD-A448-A03F-5F433536DFCC}" destId="{6921A4FC-57A1-6841-BCB0-51CE96676C5B}" srcOrd="10" destOrd="0" presId="urn:microsoft.com/office/officeart/2008/layout/HorizontalMultiLevelHierarchy"/>
    <dgm:cxn modelId="{79CFEF06-1698-3044-A532-7A2F41C0F831}" type="presParOf" srcId="{6921A4FC-57A1-6841-BCB0-51CE96676C5B}" destId="{A75A1A53-1D4E-5941-A7E0-DBA38E10FD81}" srcOrd="0" destOrd="0" presId="urn:microsoft.com/office/officeart/2008/layout/HorizontalMultiLevelHierarchy"/>
    <dgm:cxn modelId="{C622849D-34B9-8149-AAB6-648B7587F978}" type="presParOf" srcId="{279984AE-70BD-A448-A03F-5F433536DFCC}" destId="{5D3C4830-41C8-4F41-ACC3-F404E3FB3359}" srcOrd="11" destOrd="0" presId="urn:microsoft.com/office/officeart/2008/layout/HorizontalMultiLevelHierarchy"/>
    <dgm:cxn modelId="{D1F42D78-4E98-8843-8240-B7E0162D0363}" type="presParOf" srcId="{5D3C4830-41C8-4F41-ACC3-F404E3FB3359}" destId="{A51A3636-C9C9-164B-A2C1-92BAAD189E62}" srcOrd="0" destOrd="0" presId="urn:microsoft.com/office/officeart/2008/layout/HorizontalMultiLevelHierarchy"/>
    <dgm:cxn modelId="{FEFDD618-DBAF-B949-82CC-AEF6107E4EC3}" type="presParOf" srcId="{5D3C4830-41C8-4F41-ACC3-F404E3FB3359}" destId="{2262A3E5-94A6-204A-9DD6-3365C7768C83}" srcOrd="1" destOrd="0" presId="urn:microsoft.com/office/officeart/2008/layout/HorizontalMultiLevelHierarchy"/>
    <dgm:cxn modelId="{AA21AAE9-AEFB-CD4C-9065-7F09863E009D}" type="presParOf" srcId="{279984AE-70BD-A448-A03F-5F433536DFCC}" destId="{3A22CC94-2CF9-A443-A57F-7776EAD7640C}" srcOrd="12" destOrd="0" presId="urn:microsoft.com/office/officeart/2008/layout/HorizontalMultiLevelHierarchy"/>
    <dgm:cxn modelId="{410FECF7-E5B4-5E42-808C-FB08994CCD38}" type="presParOf" srcId="{3A22CC94-2CF9-A443-A57F-7776EAD7640C}" destId="{F51C9E8C-7F89-ED41-AA1A-511D22DA857C}" srcOrd="0" destOrd="0" presId="urn:microsoft.com/office/officeart/2008/layout/HorizontalMultiLevelHierarchy"/>
    <dgm:cxn modelId="{F8F052CC-739A-1C44-8C17-ADF97DEDCAF4}" type="presParOf" srcId="{279984AE-70BD-A448-A03F-5F433536DFCC}" destId="{FFEC6377-1AB9-6E46-9F29-56DF4EF63185}" srcOrd="13" destOrd="0" presId="urn:microsoft.com/office/officeart/2008/layout/HorizontalMultiLevelHierarchy"/>
    <dgm:cxn modelId="{5144CA54-097D-6448-8B80-6DCDE9DA47A6}" type="presParOf" srcId="{FFEC6377-1AB9-6E46-9F29-56DF4EF63185}" destId="{C0E27883-8625-5A49-ABB8-A1C2794FAE2B}" srcOrd="0" destOrd="0" presId="urn:microsoft.com/office/officeart/2008/layout/HorizontalMultiLevelHierarchy"/>
    <dgm:cxn modelId="{0DBBE577-E471-FA4F-932E-1B5CFBB6719B}" type="presParOf" srcId="{FFEC6377-1AB9-6E46-9F29-56DF4EF63185}" destId="{352A3A85-3D57-6D43-92E0-2B292CB0233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F0E206B-159C-0C47-A5B9-AB999C6D5594}" type="doc">
      <dgm:prSet loTypeId="urn:microsoft.com/office/officeart/2009/3/layout/HorizontalOrganizationChart" loCatId="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id-ID"/>
        </a:p>
      </dgm:t>
    </dgm:pt>
    <dgm:pt modelId="{A5955DB7-0874-EA49-B8C9-E4EE4E4E48A7}">
      <dgm:prSet phldrT="[Teks]"/>
      <dgm:spPr/>
      <dgm:t>
        <a:bodyPr/>
        <a:lstStyle/>
        <a:p>
          <a:r>
            <a:rPr lang="id-ID" dirty="0"/>
            <a:t>Pendahuluan</a:t>
          </a:r>
        </a:p>
      </dgm:t>
    </dgm:pt>
    <dgm:pt modelId="{9F6787F5-9FA8-2245-8508-5A81931AB2A8}" type="parTrans" cxnId="{1B332438-6758-BB4D-933A-DF01866415DD}">
      <dgm:prSet/>
      <dgm:spPr/>
      <dgm:t>
        <a:bodyPr/>
        <a:lstStyle/>
        <a:p>
          <a:endParaRPr lang="id-ID"/>
        </a:p>
      </dgm:t>
    </dgm:pt>
    <dgm:pt modelId="{2F971B92-0879-E94E-9B5E-F8992387F4B8}" type="sibTrans" cxnId="{1B332438-6758-BB4D-933A-DF01866415DD}">
      <dgm:prSet/>
      <dgm:spPr/>
      <dgm:t>
        <a:bodyPr/>
        <a:lstStyle/>
        <a:p>
          <a:endParaRPr lang="id-ID"/>
        </a:p>
      </dgm:t>
    </dgm:pt>
    <dgm:pt modelId="{B94EE935-42E4-9A4E-8FB6-56389E947ECA}">
      <dgm:prSet phldrT="[Teks]"/>
      <dgm:spPr/>
      <dgm:t>
        <a:bodyPr/>
        <a:lstStyle/>
        <a:p>
          <a:r>
            <a:rPr lang="id-ID" dirty="0"/>
            <a:t>Identitas Terdakwa</a:t>
          </a:r>
        </a:p>
      </dgm:t>
    </dgm:pt>
    <dgm:pt modelId="{D29E6CE0-74B9-9B40-A1EF-35ABB015A5D9}" type="parTrans" cxnId="{B436CA27-9A5A-6940-82AD-4E80E5E53901}">
      <dgm:prSet/>
      <dgm:spPr/>
      <dgm:t>
        <a:bodyPr/>
        <a:lstStyle/>
        <a:p>
          <a:endParaRPr lang="id-ID"/>
        </a:p>
      </dgm:t>
    </dgm:pt>
    <dgm:pt modelId="{4FF74472-418B-2443-B087-70151FF705D2}" type="sibTrans" cxnId="{B436CA27-9A5A-6940-82AD-4E80E5E53901}">
      <dgm:prSet/>
      <dgm:spPr/>
      <dgm:t>
        <a:bodyPr/>
        <a:lstStyle/>
        <a:p>
          <a:endParaRPr lang="id-ID"/>
        </a:p>
      </dgm:t>
    </dgm:pt>
    <dgm:pt modelId="{8FB186D3-2C64-DA40-900A-BAE13D419A73}">
      <dgm:prSet phldrT="[Teks]"/>
      <dgm:spPr/>
      <dgm:t>
        <a:bodyPr/>
        <a:lstStyle/>
        <a:p>
          <a:r>
            <a:rPr lang="id-ID" dirty="0"/>
            <a:t>Status Penahanan</a:t>
          </a:r>
        </a:p>
      </dgm:t>
    </dgm:pt>
    <dgm:pt modelId="{CB662883-506F-A643-AC8A-C066F07A81DB}" type="parTrans" cxnId="{45495ED1-9D34-F548-BE8D-B1329DC17D8C}">
      <dgm:prSet/>
      <dgm:spPr/>
      <dgm:t>
        <a:bodyPr/>
        <a:lstStyle/>
        <a:p>
          <a:endParaRPr lang="id-ID"/>
        </a:p>
      </dgm:t>
    </dgm:pt>
    <dgm:pt modelId="{3D2D22CA-B98E-C449-9DB9-9737247AA7FC}" type="sibTrans" cxnId="{45495ED1-9D34-F548-BE8D-B1329DC17D8C}">
      <dgm:prSet/>
      <dgm:spPr/>
      <dgm:t>
        <a:bodyPr/>
        <a:lstStyle/>
        <a:p>
          <a:endParaRPr lang="id-ID"/>
        </a:p>
      </dgm:t>
    </dgm:pt>
    <dgm:pt modelId="{8569B8EE-169B-984D-A343-A40BB9BF198F}">
      <dgm:prSet phldrT="[Teks]"/>
      <dgm:spPr/>
      <dgm:t>
        <a:bodyPr/>
        <a:lstStyle/>
        <a:p>
          <a:r>
            <a:rPr lang="id-ID" dirty="0"/>
            <a:t>Dakwaan</a:t>
          </a:r>
        </a:p>
      </dgm:t>
    </dgm:pt>
    <dgm:pt modelId="{B9A54F5E-C06A-CE4E-85C1-D36FB4E17505}" type="parTrans" cxnId="{8616C383-128E-9143-B737-E8A170F884C2}">
      <dgm:prSet/>
      <dgm:spPr/>
      <dgm:t>
        <a:bodyPr/>
        <a:lstStyle/>
        <a:p>
          <a:endParaRPr lang="id-ID"/>
        </a:p>
      </dgm:t>
    </dgm:pt>
    <dgm:pt modelId="{13A27A47-4D43-2548-AC63-8BEE77BD3A55}" type="sibTrans" cxnId="{8616C383-128E-9143-B737-E8A170F884C2}">
      <dgm:prSet/>
      <dgm:spPr/>
      <dgm:t>
        <a:bodyPr/>
        <a:lstStyle/>
        <a:p>
          <a:endParaRPr lang="id-ID"/>
        </a:p>
      </dgm:t>
    </dgm:pt>
    <dgm:pt modelId="{B34A4369-974C-3D48-A722-DA0BCA47E8F4}" type="pres">
      <dgm:prSet presAssocID="{8F0E206B-159C-0C47-A5B9-AB999C6D559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B2849BC-77C6-CF47-801D-D6124A538E6A}" type="pres">
      <dgm:prSet presAssocID="{A5955DB7-0874-EA49-B8C9-E4EE4E4E48A7}" presName="hierRoot1" presStyleCnt="0">
        <dgm:presLayoutVars>
          <dgm:hierBranch val="init"/>
        </dgm:presLayoutVars>
      </dgm:prSet>
      <dgm:spPr/>
    </dgm:pt>
    <dgm:pt modelId="{E4DDAB60-91AA-1142-8213-A544B7C0DBB7}" type="pres">
      <dgm:prSet presAssocID="{A5955DB7-0874-EA49-B8C9-E4EE4E4E48A7}" presName="rootComposite1" presStyleCnt="0"/>
      <dgm:spPr/>
    </dgm:pt>
    <dgm:pt modelId="{DB7BB81E-906F-3244-B3F0-D5C5437D04E3}" type="pres">
      <dgm:prSet presAssocID="{A5955DB7-0874-EA49-B8C9-E4EE4E4E48A7}" presName="rootText1" presStyleLbl="node0" presStyleIdx="0" presStyleCnt="1">
        <dgm:presLayoutVars>
          <dgm:chPref val="3"/>
        </dgm:presLayoutVars>
      </dgm:prSet>
      <dgm:spPr/>
    </dgm:pt>
    <dgm:pt modelId="{D17F3D39-F1FD-424F-8E72-7B9590C7AF38}" type="pres">
      <dgm:prSet presAssocID="{A5955DB7-0874-EA49-B8C9-E4EE4E4E48A7}" presName="rootConnector1" presStyleLbl="node1" presStyleIdx="0" presStyleCnt="0"/>
      <dgm:spPr/>
    </dgm:pt>
    <dgm:pt modelId="{8D9473BF-1581-2146-AE70-F20A746968C2}" type="pres">
      <dgm:prSet presAssocID="{A5955DB7-0874-EA49-B8C9-E4EE4E4E48A7}" presName="hierChild2" presStyleCnt="0"/>
      <dgm:spPr/>
    </dgm:pt>
    <dgm:pt modelId="{C8871A63-5CB0-B944-8E07-751E3990166D}" type="pres">
      <dgm:prSet presAssocID="{D29E6CE0-74B9-9B40-A1EF-35ABB015A5D9}" presName="Name64" presStyleLbl="parChTrans1D2" presStyleIdx="0" presStyleCnt="3"/>
      <dgm:spPr/>
    </dgm:pt>
    <dgm:pt modelId="{3C64F36C-4EBA-1849-8FD5-0972F59595CF}" type="pres">
      <dgm:prSet presAssocID="{B94EE935-42E4-9A4E-8FB6-56389E947ECA}" presName="hierRoot2" presStyleCnt="0">
        <dgm:presLayoutVars>
          <dgm:hierBranch val="init"/>
        </dgm:presLayoutVars>
      </dgm:prSet>
      <dgm:spPr/>
    </dgm:pt>
    <dgm:pt modelId="{826A73D9-C95A-0E4A-9012-378F8D09D863}" type="pres">
      <dgm:prSet presAssocID="{B94EE935-42E4-9A4E-8FB6-56389E947ECA}" presName="rootComposite" presStyleCnt="0"/>
      <dgm:spPr/>
    </dgm:pt>
    <dgm:pt modelId="{3EE20F14-CB99-6D4D-BCA9-6B5DCD5401FC}" type="pres">
      <dgm:prSet presAssocID="{B94EE935-42E4-9A4E-8FB6-56389E947ECA}" presName="rootText" presStyleLbl="node2" presStyleIdx="0" presStyleCnt="3">
        <dgm:presLayoutVars>
          <dgm:chPref val="3"/>
        </dgm:presLayoutVars>
      </dgm:prSet>
      <dgm:spPr/>
    </dgm:pt>
    <dgm:pt modelId="{B5DB577C-C830-FE48-B744-F834E6C7947C}" type="pres">
      <dgm:prSet presAssocID="{B94EE935-42E4-9A4E-8FB6-56389E947ECA}" presName="rootConnector" presStyleLbl="node2" presStyleIdx="0" presStyleCnt="3"/>
      <dgm:spPr/>
    </dgm:pt>
    <dgm:pt modelId="{9DE989F0-EFC4-344A-90A8-F3AA5E2FE3F9}" type="pres">
      <dgm:prSet presAssocID="{B94EE935-42E4-9A4E-8FB6-56389E947ECA}" presName="hierChild4" presStyleCnt="0"/>
      <dgm:spPr/>
    </dgm:pt>
    <dgm:pt modelId="{2ABFCF11-B7EB-E94E-B628-D12A7A3C9925}" type="pres">
      <dgm:prSet presAssocID="{B94EE935-42E4-9A4E-8FB6-56389E947ECA}" presName="hierChild5" presStyleCnt="0"/>
      <dgm:spPr/>
    </dgm:pt>
    <dgm:pt modelId="{C1597858-6526-B040-AAEC-8845A0526B5B}" type="pres">
      <dgm:prSet presAssocID="{CB662883-506F-A643-AC8A-C066F07A81DB}" presName="Name64" presStyleLbl="parChTrans1D2" presStyleIdx="1" presStyleCnt="3"/>
      <dgm:spPr/>
    </dgm:pt>
    <dgm:pt modelId="{1813965E-9B00-A146-9384-F4D396A4E646}" type="pres">
      <dgm:prSet presAssocID="{8FB186D3-2C64-DA40-900A-BAE13D419A73}" presName="hierRoot2" presStyleCnt="0">
        <dgm:presLayoutVars>
          <dgm:hierBranch val="init"/>
        </dgm:presLayoutVars>
      </dgm:prSet>
      <dgm:spPr/>
    </dgm:pt>
    <dgm:pt modelId="{777482E3-EF74-AC4A-BCA8-12ADF512C8FE}" type="pres">
      <dgm:prSet presAssocID="{8FB186D3-2C64-DA40-900A-BAE13D419A73}" presName="rootComposite" presStyleCnt="0"/>
      <dgm:spPr/>
    </dgm:pt>
    <dgm:pt modelId="{776D683C-0287-0A43-B51B-2FB1ACDD14B5}" type="pres">
      <dgm:prSet presAssocID="{8FB186D3-2C64-DA40-900A-BAE13D419A73}" presName="rootText" presStyleLbl="node2" presStyleIdx="1" presStyleCnt="3">
        <dgm:presLayoutVars>
          <dgm:chPref val="3"/>
        </dgm:presLayoutVars>
      </dgm:prSet>
      <dgm:spPr/>
    </dgm:pt>
    <dgm:pt modelId="{9984C04F-6D55-8849-8D8F-D68F76CA58E2}" type="pres">
      <dgm:prSet presAssocID="{8FB186D3-2C64-DA40-900A-BAE13D419A73}" presName="rootConnector" presStyleLbl="node2" presStyleIdx="1" presStyleCnt="3"/>
      <dgm:spPr/>
    </dgm:pt>
    <dgm:pt modelId="{CF575EFE-CB8E-C84B-BC2D-868B4AC04460}" type="pres">
      <dgm:prSet presAssocID="{8FB186D3-2C64-DA40-900A-BAE13D419A73}" presName="hierChild4" presStyleCnt="0"/>
      <dgm:spPr/>
    </dgm:pt>
    <dgm:pt modelId="{0709A22E-F2D5-BD4B-B60E-9AFC15264AB5}" type="pres">
      <dgm:prSet presAssocID="{8FB186D3-2C64-DA40-900A-BAE13D419A73}" presName="hierChild5" presStyleCnt="0"/>
      <dgm:spPr/>
    </dgm:pt>
    <dgm:pt modelId="{E2172F7A-F97F-6245-A475-A18330E42448}" type="pres">
      <dgm:prSet presAssocID="{B9A54F5E-C06A-CE4E-85C1-D36FB4E17505}" presName="Name64" presStyleLbl="parChTrans1D2" presStyleIdx="2" presStyleCnt="3"/>
      <dgm:spPr/>
    </dgm:pt>
    <dgm:pt modelId="{6325ECE2-3CC4-2944-B0BD-3FB7A0459C08}" type="pres">
      <dgm:prSet presAssocID="{8569B8EE-169B-984D-A343-A40BB9BF198F}" presName="hierRoot2" presStyleCnt="0">
        <dgm:presLayoutVars>
          <dgm:hierBranch val="init"/>
        </dgm:presLayoutVars>
      </dgm:prSet>
      <dgm:spPr/>
    </dgm:pt>
    <dgm:pt modelId="{B732183F-5127-1149-8790-7FEDACF86A88}" type="pres">
      <dgm:prSet presAssocID="{8569B8EE-169B-984D-A343-A40BB9BF198F}" presName="rootComposite" presStyleCnt="0"/>
      <dgm:spPr/>
    </dgm:pt>
    <dgm:pt modelId="{BF171111-CC52-1D49-9683-3A7D9D9B89B0}" type="pres">
      <dgm:prSet presAssocID="{8569B8EE-169B-984D-A343-A40BB9BF198F}" presName="rootText" presStyleLbl="node2" presStyleIdx="2" presStyleCnt="3">
        <dgm:presLayoutVars>
          <dgm:chPref val="3"/>
        </dgm:presLayoutVars>
      </dgm:prSet>
      <dgm:spPr/>
    </dgm:pt>
    <dgm:pt modelId="{FA048D8A-71CD-A44B-9629-C4E84B5727C3}" type="pres">
      <dgm:prSet presAssocID="{8569B8EE-169B-984D-A343-A40BB9BF198F}" presName="rootConnector" presStyleLbl="node2" presStyleIdx="2" presStyleCnt="3"/>
      <dgm:spPr/>
    </dgm:pt>
    <dgm:pt modelId="{9DB1F5ED-AE64-9B4E-BA40-6A94504264F1}" type="pres">
      <dgm:prSet presAssocID="{8569B8EE-169B-984D-A343-A40BB9BF198F}" presName="hierChild4" presStyleCnt="0"/>
      <dgm:spPr/>
    </dgm:pt>
    <dgm:pt modelId="{B002F056-3357-2943-986C-565B40DF70D8}" type="pres">
      <dgm:prSet presAssocID="{8569B8EE-169B-984D-A343-A40BB9BF198F}" presName="hierChild5" presStyleCnt="0"/>
      <dgm:spPr/>
    </dgm:pt>
    <dgm:pt modelId="{D9411FEE-A8F5-7041-BB9B-B9BB47886131}" type="pres">
      <dgm:prSet presAssocID="{A5955DB7-0874-EA49-B8C9-E4EE4E4E48A7}" presName="hierChild3" presStyleCnt="0"/>
      <dgm:spPr/>
    </dgm:pt>
  </dgm:ptLst>
  <dgm:cxnLst>
    <dgm:cxn modelId="{74A4AA14-F773-174E-B114-F585CCC6132A}" type="presOf" srcId="{B94EE935-42E4-9A4E-8FB6-56389E947ECA}" destId="{B5DB577C-C830-FE48-B744-F834E6C7947C}" srcOrd="1" destOrd="0" presId="urn:microsoft.com/office/officeart/2009/3/layout/HorizontalOrganizationChart"/>
    <dgm:cxn modelId="{EFE17617-8ACA-614D-84F5-CA2EB2AF5F0B}" type="presOf" srcId="{B94EE935-42E4-9A4E-8FB6-56389E947ECA}" destId="{3EE20F14-CB99-6D4D-BCA9-6B5DCD5401FC}" srcOrd="0" destOrd="0" presId="urn:microsoft.com/office/officeart/2009/3/layout/HorizontalOrganizationChart"/>
    <dgm:cxn modelId="{B436CA27-9A5A-6940-82AD-4E80E5E53901}" srcId="{A5955DB7-0874-EA49-B8C9-E4EE4E4E48A7}" destId="{B94EE935-42E4-9A4E-8FB6-56389E947ECA}" srcOrd="0" destOrd="0" parTransId="{D29E6CE0-74B9-9B40-A1EF-35ABB015A5D9}" sibTransId="{4FF74472-418B-2443-B087-70151FF705D2}"/>
    <dgm:cxn modelId="{1B332438-6758-BB4D-933A-DF01866415DD}" srcId="{8F0E206B-159C-0C47-A5B9-AB999C6D5594}" destId="{A5955DB7-0874-EA49-B8C9-E4EE4E4E48A7}" srcOrd="0" destOrd="0" parTransId="{9F6787F5-9FA8-2245-8508-5A81931AB2A8}" sibTransId="{2F971B92-0879-E94E-9B5E-F8992387F4B8}"/>
    <dgm:cxn modelId="{161D434D-3D0C-E543-B1B2-0091311FBE7B}" type="presOf" srcId="{A5955DB7-0874-EA49-B8C9-E4EE4E4E48A7}" destId="{DB7BB81E-906F-3244-B3F0-D5C5437D04E3}" srcOrd="0" destOrd="0" presId="urn:microsoft.com/office/officeart/2009/3/layout/HorizontalOrganizationChart"/>
    <dgm:cxn modelId="{8616C383-128E-9143-B737-E8A170F884C2}" srcId="{A5955DB7-0874-EA49-B8C9-E4EE4E4E48A7}" destId="{8569B8EE-169B-984D-A343-A40BB9BF198F}" srcOrd="2" destOrd="0" parTransId="{B9A54F5E-C06A-CE4E-85C1-D36FB4E17505}" sibTransId="{13A27A47-4D43-2548-AC63-8BEE77BD3A55}"/>
    <dgm:cxn modelId="{7FDB0F9D-C155-064B-843A-3C33D49EED30}" type="presOf" srcId="{B9A54F5E-C06A-CE4E-85C1-D36FB4E17505}" destId="{E2172F7A-F97F-6245-A475-A18330E42448}" srcOrd="0" destOrd="0" presId="urn:microsoft.com/office/officeart/2009/3/layout/HorizontalOrganizationChart"/>
    <dgm:cxn modelId="{FFEACFA8-2BC8-0B49-A097-7E1163710C9A}" type="presOf" srcId="{8FB186D3-2C64-DA40-900A-BAE13D419A73}" destId="{776D683C-0287-0A43-B51B-2FB1ACDD14B5}" srcOrd="0" destOrd="0" presId="urn:microsoft.com/office/officeart/2009/3/layout/HorizontalOrganizationChart"/>
    <dgm:cxn modelId="{E288B9B7-5814-8F4D-A4B5-A552977FF77B}" type="presOf" srcId="{8F0E206B-159C-0C47-A5B9-AB999C6D5594}" destId="{B34A4369-974C-3D48-A722-DA0BCA47E8F4}" srcOrd="0" destOrd="0" presId="urn:microsoft.com/office/officeart/2009/3/layout/HorizontalOrganizationChart"/>
    <dgm:cxn modelId="{A63270BF-DC0C-F04C-85A2-C19EA0A80B82}" type="presOf" srcId="{A5955DB7-0874-EA49-B8C9-E4EE4E4E48A7}" destId="{D17F3D39-F1FD-424F-8E72-7B9590C7AF38}" srcOrd="1" destOrd="0" presId="urn:microsoft.com/office/officeart/2009/3/layout/HorizontalOrganizationChart"/>
    <dgm:cxn modelId="{CB3376C7-9161-9946-B06B-3E4F7BDD0635}" type="presOf" srcId="{8FB186D3-2C64-DA40-900A-BAE13D419A73}" destId="{9984C04F-6D55-8849-8D8F-D68F76CA58E2}" srcOrd="1" destOrd="0" presId="urn:microsoft.com/office/officeart/2009/3/layout/HorizontalOrganizationChart"/>
    <dgm:cxn modelId="{45495ED1-9D34-F548-BE8D-B1329DC17D8C}" srcId="{A5955DB7-0874-EA49-B8C9-E4EE4E4E48A7}" destId="{8FB186D3-2C64-DA40-900A-BAE13D419A73}" srcOrd="1" destOrd="0" parTransId="{CB662883-506F-A643-AC8A-C066F07A81DB}" sibTransId="{3D2D22CA-B98E-C449-9DB9-9737247AA7FC}"/>
    <dgm:cxn modelId="{8FCA7FEE-C802-0046-8A3E-8212D0E38D0D}" type="presOf" srcId="{8569B8EE-169B-984D-A343-A40BB9BF198F}" destId="{FA048D8A-71CD-A44B-9629-C4E84B5727C3}" srcOrd="1" destOrd="0" presId="urn:microsoft.com/office/officeart/2009/3/layout/HorizontalOrganizationChart"/>
    <dgm:cxn modelId="{DB4584F7-8F5F-BF44-ADB8-FB85809A3489}" type="presOf" srcId="{D29E6CE0-74B9-9B40-A1EF-35ABB015A5D9}" destId="{C8871A63-5CB0-B944-8E07-751E3990166D}" srcOrd="0" destOrd="0" presId="urn:microsoft.com/office/officeart/2009/3/layout/HorizontalOrganizationChart"/>
    <dgm:cxn modelId="{9E6DB1FB-EA32-6D47-BC5F-E1AB26A460B1}" type="presOf" srcId="{CB662883-506F-A643-AC8A-C066F07A81DB}" destId="{C1597858-6526-B040-AAEC-8845A0526B5B}" srcOrd="0" destOrd="0" presId="urn:microsoft.com/office/officeart/2009/3/layout/HorizontalOrganizationChart"/>
    <dgm:cxn modelId="{277A71FC-B4EE-9F49-BC7B-F9A83931401E}" type="presOf" srcId="{8569B8EE-169B-984D-A343-A40BB9BF198F}" destId="{BF171111-CC52-1D49-9683-3A7D9D9B89B0}" srcOrd="0" destOrd="0" presId="urn:microsoft.com/office/officeart/2009/3/layout/HorizontalOrganizationChart"/>
    <dgm:cxn modelId="{A6D855C4-4AB7-4047-9C33-4B3F849535ED}" type="presParOf" srcId="{B34A4369-974C-3D48-A722-DA0BCA47E8F4}" destId="{7B2849BC-77C6-CF47-801D-D6124A538E6A}" srcOrd="0" destOrd="0" presId="urn:microsoft.com/office/officeart/2009/3/layout/HorizontalOrganizationChart"/>
    <dgm:cxn modelId="{91FB1A34-C0F7-574B-BB3C-B4716DF0324C}" type="presParOf" srcId="{7B2849BC-77C6-CF47-801D-D6124A538E6A}" destId="{E4DDAB60-91AA-1142-8213-A544B7C0DBB7}" srcOrd="0" destOrd="0" presId="urn:microsoft.com/office/officeart/2009/3/layout/HorizontalOrganizationChart"/>
    <dgm:cxn modelId="{772FFDC6-531E-784F-B35C-74DA12CB26C7}" type="presParOf" srcId="{E4DDAB60-91AA-1142-8213-A544B7C0DBB7}" destId="{DB7BB81E-906F-3244-B3F0-D5C5437D04E3}" srcOrd="0" destOrd="0" presId="urn:microsoft.com/office/officeart/2009/3/layout/HorizontalOrganizationChart"/>
    <dgm:cxn modelId="{2AF42AED-57F4-DD45-8B0D-333CD0D704B1}" type="presParOf" srcId="{E4DDAB60-91AA-1142-8213-A544B7C0DBB7}" destId="{D17F3D39-F1FD-424F-8E72-7B9590C7AF38}" srcOrd="1" destOrd="0" presId="urn:microsoft.com/office/officeart/2009/3/layout/HorizontalOrganizationChart"/>
    <dgm:cxn modelId="{EC34045C-5CE2-0340-9343-A1095201E362}" type="presParOf" srcId="{7B2849BC-77C6-CF47-801D-D6124A538E6A}" destId="{8D9473BF-1581-2146-AE70-F20A746968C2}" srcOrd="1" destOrd="0" presId="urn:microsoft.com/office/officeart/2009/3/layout/HorizontalOrganizationChart"/>
    <dgm:cxn modelId="{6497EA77-7621-EE4D-B331-A977F6B70FD3}" type="presParOf" srcId="{8D9473BF-1581-2146-AE70-F20A746968C2}" destId="{C8871A63-5CB0-B944-8E07-751E3990166D}" srcOrd="0" destOrd="0" presId="urn:microsoft.com/office/officeart/2009/3/layout/HorizontalOrganizationChart"/>
    <dgm:cxn modelId="{865EED35-3088-5345-B799-CB34522C1F64}" type="presParOf" srcId="{8D9473BF-1581-2146-AE70-F20A746968C2}" destId="{3C64F36C-4EBA-1849-8FD5-0972F59595CF}" srcOrd="1" destOrd="0" presId="urn:microsoft.com/office/officeart/2009/3/layout/HorizontalOrganizationChart"/>
    <dgm:cxn modelId="{C8816CD5-6BFA-2847-BCFE-1D2164E619BD}" type="presParOf" srcId="{3C64F36C-4EBA-1849-8FD5-0972F59595CF}" destId="{826A73D9-C95A-0E4A-9012-378F8D09D863}" srcOrd="0" destOrd="0" presId="urn:microsoft.com/office/officeart/2009/3/layout/HorizontalOrganizationChart"/>
    <dgm:cxn modelId="{CFA20468-5476-AA4A-B869-C24DF9144161}" type="presParOf" srcId="{826A73D9-C95A-0E4A-9012-378F8D09D863}" destId="{3EE20F14-CB99-6D4D-BCA9-6B5DCD5401FC}" srcOrd="0" destOrd="0" presId="urn:microsoft.com/office/officeart/2009/3/layout/HorizontalOrganizationChart"/>
    <dgm:cxn modelId="{39CC9861-7C84-A641-8892-6764C3434101}" type="presParOf" srcId="{826A73D9-C95A-0E4A-9012-378F8D09D863}" destId="{B5DB577C-C830-FE48-B744-F834E6C7947C}" srcOrd="1" destOrd="0" presId="urn:microsoft.com/office/officeart/2009/3/layout/HorizontalOrganizationChart"/>
    <dgm:cxn modelId="{A088F591-62D6-CA42-812B-D133F4E3DC66}" type="presParOf" srcId="{3C64F36C-4EBA-1849-8FD5-0972F59595CF}" destId="{9DE989F0-EFC4-344A-90A8-F3AA5E2FE3F9}" srcOrd="1" destOrd="0" presId="urn:microsoft.com/office/officeart/2009/3/layout/HorizontalOrganizationChart"/>
    <dgm:cxn modelId="{1E961260-98B5-194B-A51A-4A6D36856167}" type="presParOf" srcId="{3C64F36C-4EBA-1849-8FD5-0972F59595CF}" destId="{2ABFCF11-B7EB-E94E-B628-D12A7A3C9925}" srcOrd="2" destOrd="0" presId="urn:microsoft.com/office/officeart/2009/3/layout/HorizontalOrganizationChart"/>
    <dgm:cxn modelId="{0E995E10-FF06-EF47-B0EC-E9925A58735A}" type="presParOf" srcId="{8D9473BF-1581-2146-AE70-F20A746968C2}" destId="{C1597858-6526-B040-AAEC-8845A0526B5B}" srcOrd="2" destOrd="0" presId="urn:microsoft.com/office/officeart/2009/3/layout/HorizontalOrganizationChart"/>
    <dgm:cxn modelId="{9BF82D53-7844-AF44-9635-12FF788397DC}" type="presParOf" srcId="{8D9473BF-1581-2146-AE70-F20A746968C2}" destId="{1813965E-9B00-A146-9384-F4D396A4E646}" srcOrd="3" destOrd="0" presId="urn:microsoft.com/office/officeart/2009/3/layout/HorizontalOrganizationChart"/>
    <dgm:cxn modelId="{639C2894-7D6E-9A4C-BA69-BD8D1BB3D547}" type="presParOf" srcId="{1813965E-9B00-A146-9384-F4D396A4E646}" destId="{777482E3-EF74-AC4A-BCA8-12ADF512C8FE}" srcOrd="0" destOrd="0" presId="urn:microsoft.com/office/officeart/2009/3/layout/HorizontalOrganizationChart"/>
    <dgm:cxn modelId="{7810377B-9988-444C-B068-3CAC67E7C3CB}" type="presParOf" srcId="{777482E3-EF74-AC4A-BCA8-12ADF512C8FE}" destId="{776D683C-0287-0A43-B51B-2FB1ACDD14B5}" srcOrd="0" destOrd="0" presId="urn:microsoft.com/office/officeart/2009/3/layout/HorizontalOrganizationChart"/>
    <dgm:cxn modelId="{DDBCCE97-5D50-8A4E-838D-3A24E77FD173}" type="presParOf" srcId="{777482E3-EF74-AC4A-BCA8-12ADF512C8FE}" destId="{9984C04F-6D55-8849-8D8F-D68F76CA58E2}" srcOrd="1" destOrd="0" presId="urn:microsoft.com/office/officeart/2009/3/layout/HorizontalOrganizationChart"/>
    <dgm:cxn modelId="{22229BC4-9935-1C44-99C9-DC194899C631}" type="presParOf" srcId="{1813965E-9B00-A146-9384-F4D396A4E646}" destId="{CF575EFE-CB8E-C84B-BC2D-868B4AC04460}" srcOrd="1" destOrd="0" presId="urn:microsoft.com/office/officeart/2009/3/layout/HorizontalOrganizationChart"/>
    <dgm:cxn modelId="{9A6F280B-67F0-ED43-B797-36B3CF3D3A91}" type="presParOf" srcId="{1813965E-9B00-A146-9384-F4D396A4E646}" destId="{0709A22E-F2D5-BD4B-B60E-9AFC15264AB5}" srcOrd="2" destOrd="0" presId="urn:microsoft.com/office/officeart/2009/3/layout/HorizontalOrganizationChart"/>
    <dgm:cxn modelId="{C3F2064E-6B9D-CA4F-82C0-5DA13E1EF5EE}" type="presParOf" srcId="{8D9473BF-1581-2146-AE70-F20A746968C2}" destId="{E2172F7A-F97F-6245-A475-A18330E42448}" srcOrd="4" destOrd="0" presId="urn:microsoft.com/office/officeart/2009/3/layout/HorizontalOrganizationChart"/>
    <dgm:cxn modelId="{146E8A38-9D14-EF48-BFEA-9C9BD0AF4195}" type="presParOf" srcId="{8D9473BF-1581-2146-AE70-F20A746968C2}" destId="{6325ECE2-3CC4-2944-B0BD-3FB7A0459C08}" srcOrd="5" destOrd="0" presId="urn:microsoft.com/office/officeart/2009/3/layout/HorizontalOrganizationChart"/>
    <dgm:cxn modelId="{10DED1E4-BAFE-8749-912E-9C170EE1183C}" type="presParOf" srcId="{6325ECE2-3CC4-2944-B0BD-3FB7A0459C08}" destId="{B732183F-5127-1149-8790-7FEDACF86A88}" srcOrd="0" destOrd="0" presId="urn:microsoft.com/office/officeart/2009/3/layout/HorizontalOrganizationChart"/>
    <dgm:cxn modelId="{78BBF934-B40C-B74F-9B39-ECFD5E96BEAB}" type="presParOf" srcId="{B732183F-5127-1149-8790-7FEDACF86A88}" destId="{BF171111-CC52-1D49-9683-3A7D9D9B89B0}" srcOrd="0" destOrd="0" presId="urn:microsoft.com/office/officeart/2009/3/layout/HorizontalOrganizationChart"/>
    <dgm:cxn modelId="{97E19E87-066A-7244-BF9D-C9432B74D059}" type="presParOf" srcId="{B732183F-5127-1149-8790-7FEDACF86A88}" destId="{FA048D8A-71CD-A44B-9629-C4E84B5727C3}" srcOrd="1" destOrd="0" presId="urn:microsoft.com/office/officeart/2009/3/layout/HorizontalOrganizationChart"/>
    <dgm:cxn modelId="{2008575D-C0E4-B247-AF09-C0E357F7CEA4}" type="presParOf" srcId="{6325ECE2-3CC4-2944-B0BD-3FB7A0459C08}" destId="{9DB1F5ED-AE64-9B4E-BA40-6A94504264F1}" srcOrd="1" destOrd="0" presId="urn:microsoft.com/office/officeart/2009/3/layout/HorizontalOrganizationChart"/>
    <dgm:cxn modelId="{9E620071-C183-E64C-8C66-5169013BDD55}" type="presParOf" srcId="{6325ECE2-3CC4-2944-B0BD-3FB7A0459C08}" destId="{B002F056-3357-2943-986C-565B40DF70D8}" srcOrd="2" destOrd="0" presId="urn:microsoft.com/office/officeart/2009/3/layout/HorizontalOrganizationChart"/>
    <dgm:cxn modelId="{C55DD7D7-1580-5B41-91E9-7FF2F7816927}" type="presParOf" srcId="{7B2849BC-77C6-CF47-801D-D6124A538E6A}" destId="{D9411FEE-A8F5-7041-BB9B-B9BB47886131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F0E206B-159C-0C47-A5B9-AB999C6D5594}" type="doc">
      <dgm:prSet loTypeId="urn:microsoft.com/office/officeart/2009/3/layout/HorizontalOrganizationChart" loCatId="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id-ID"/>
        </a:p>
      </dgm:t>
    </dgm:pt>
    <dgm:pt modelId="{A5955DB7-0874-EA49-B8C9-E4EE4E4E48A7}">
      <dgm:prSet phldrT="[Teks]"/>
      <dgm:spPr/>
      <dgm:t>
        <a:bodyPr/>
        <a:lstStyle/>
        <a:p>
          <a:r>
            <a:rPr lang="id-ID" dirty="0"/>
            <a:t>Dakwaan &amp; Tuntutan</a:t>
          </a:r>
        </a:p>
      </dgm:t>
    </dgm:pt>
    <dgm:pt modelId="{9F6787F5-9FA8-2245-8508-5A81931AB2A8}" type="parTrans" cxnId="{1B332438-6758-BB4D-933A-DF01866415DD}">
      <dgm:prSet/>
      <dgm:spPr/>
      <dgm:t>
        <a:bodyPr/>
        <a:lstStyle/>
        <a:p>
          <a:endParaRPr lang="id-ID"/>
        </a:p>
      </dgm:t>
    </dgm:pt>
    <dgm:pt modelId="{2F971B92-0879-E94E-9B5E-F8992387F4B8}" type="sibTrans" cxnId="{1B332438-6758-BB4D-933A-DF01866415DD}">
      <dgm:prSet/>
      <dgm:spPr/>
      <dgm:t>
        <a:bodyPr/>
        <a:lstStyle/>
        <a:p>
          <a:endParaRPr lang="id-ID"/>
        </a:p>
      </dgm:t>
    </dgm:pt>
    <dgm:pt modelId="{B94EE935-42E4-9A4E-8FB6-56389E947ECA}">
      <dgm:prSet phldrT="[Teks]"/>
      <dgm:spPr/>
      <dgm:t>
        <a:bodyPr/>
        <a:lstStyle/>
        <a:p>
          <a:r>
            <a:rPr lang="id-ID" dirty="0"/>
            <a:t>Dakwaan</a:t>
          </a:r>
        </a:p>
      </dgm:t>
    </dgm:pt>
    <dgm:pt modelId="{D29E6CE0-74B9-9B40-A1EF-35ABB015A5D9}" type="parTrans" cxnId="{B436CA27-9A5A-6940-82AD-4E80E5E53901}">
      <dgm:prSet/>
      <dgm:spPr/>
      <dgm:t>
        <a:bodyPr/>
        <a:lstStyle/>
        <a:p>
          <a:endParaRPr lang="id-ID"/>
        </a:p>
      </dgm:t>
    </dgm:pt>
    <dgm:pt modelId="{4FF74472-418B-2443-B087-70151FF705D2}" type="sibTrans" cxnId="{B436CA27-9A5A-6940-82AD-4E80E5E53901}">
      <dgm:prSet/>
      <dgm:spPr/>
      <dgm:t>
        <a:bodyPr/>
        <a:lstStyle/>
        <a:p>
          <a:endParaRPr lang="id-ID"/>
        </a:p>
      </dgm:t>
    </dgm:pt>
    <dgm:pt modelId="{8FB186D3-2C64-DA40-900A-BAE13D419A73}">
      <dgm:prSet phldrT="[Teks]"/>
      <dgm:spPr/>
      <dgm:t>
        <a:bodyPr/>
        <a:lstStyle/>
        <a:p>
          <a:r>
            <a:rPr lang="id-ID" dirty="0"/>
            <a:t>Tuntutan</a:t>
          </a:r>
        </a:p>
      </dgm:t>
    </dgm:pt>
    <dgm:pt modelId="{CB662883-506F-A643-AC8A-C066F07A81DB}" type="parTrans" cxnId="{45495ED1-9D34-F548-BE8D-B1329DC17D8C}">
      <dgm:prSet/>
      <dgm:spPr/>
      <dgm:t>
        <a:bodyPr/>
        <a:lstStyle/>
        <a:p>
          <a:endParaRPr lang="id-ID"/>
        </a:p>
      </dgm:t>
    </dgm:pt>
    <dgm:pt modelId="{3D2D22CA-B98E-C449-9DB9-9737247AA7FC}" type="sibTrans" cxnId="{45495ED1-9D34-F548-BE8D-B1329DC17D8C}">
      <dgm:prSet/>
      <dgm:spPr/>
      <dgm:t>
        <a:bodyPr/>
        <a:lstStyle/>
        <a:p>
          <a:endParaRPr lang="id-ID"/>
        </a:p>
      </dgm:t>
    </dgm:pt>
    <dgm:pt modelId="{B34A4369-974C-3D48-A722-DA0BCA47E8F4}" type="pres">
      <dgm:prSet presAssocID="{8F0E206B-159C-0C47-A5B9-AB999C6D559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B2849BC-77C6-CF47-801D-D6124A538E6A}" type="pres">
      <dgm:prSet presAssocID="{A5955DB7-0874-EA49-B8C9-E4EE4E4E48A7}" presName="hierRoot1" presStyleCnt="0">
        <dgm:presLayoutVars>
          <dgm:hierBranch val="init"/>
        </dgm:presLayoutVars>
      </dgm:prSet>
      <dgm:spPr/>
    </dgm:pt>
    <dgm:pt modelId="{E4DDAB60-91AA-1142-8213-A544B7C0DBB7}" type="pres">
      <dgm:prSet presAssocID="{A5955DB7-0874-EA49-B8C9-E4EE4E4E48A7}" presName="rootComposite1" presStyleCnt="0"/>
      <dgm:spPr/>
    </dgm:pt>
    <dgm:pt modelId="{DB7BB81E-906F-3244-B3F0-D5C5437D04E3}" type="pres">
      <dgm:prSet presAssocID="{A5955DB7-0874-EA49-B8C9-E4EE4E4E48A7}" presName="rootText1" presStyleLbl="node0" presStyleIdx="0" presStyleCnt="1">
        <dgm:presLayoutVars>
          <dgm:chPref val="3"/>
        </dgm:presLayoutVars>
      </dgm:prSet>
      <dgm:spPr/>
    </dgm:pt>
    <dgm:pt modelId="{D17F3D39-F1FD-424F-8E72-7B9590C7AF38}" type="pres">
      <dgm:prSet presAssocID="{A5955DB7-0874-EA49-B8C9-E4EE4E4E48A7}" presName="rootConnector1" presStyleLbl="node1" presStyleIdx="0" presStyleCnt="0"/>
      <dgm:spPr/>
    </dgm:pt>
    <dgm:pt modelId="{8D9473BF-1581-2146-AE70-F20A746968C2}" type="pres">
      <dgm:prSet presAssocID="{A5955DB7-0874-EA49-B8C9-E4EE4E4E48A7}" presName="hierChild2" presStyleCnt="0"/>
      <dgm:spPr/>
    </dgm:pt>
    <dgm:pt modelId="{C8871A63-5CB0-B944-8E07-751E3990166D}" type="pres">
      <dgm:prSet presAssocID="{D29E6CE0-74B9-9B40-A1EF-35ABB015A5D9}" presName="Name64" presStyleLbl="parChTrans1D2" presStyleIdx="0" presStyleCnt="2"/>
      <dgm:spPr/>
    </dgm:pt>
    <dgm:pt modelId="{3C64F36C-4EBA-1849-8FD5-0972F59595CF}" type="pres">
      <dgm:prSet presAssocID="{B94EE935-42E4-9A4E-8FB6-56389E947ECA}" presName="hierRoot2" presStyleCnt="0">
        <dgm:presLayoutVars>
          <dgm:hierBranch val="init"/>
        </dgm:presLayoutVars>
      </dgm:prSet>
      <dgm:spPr/>
    </dgm:pt>
    <dgm:pt modelId="{826A73D9-C95A-0E4A-9012-378F8D09D863}" type="pres">
      <dgm:prSet presAssocID="{B94EE935-42E4-9A4E-8FB6-56389E947ECA}" presName="rootComposite" presStyleCnt="0"/>
      <dgm:spPr/>
    </dgm:pt>
    <dgm:pt modelId="{3EE20F14-CB99-6D4D-BCA9-6B5DCD5401FC}" type="pres">
      <dgm:prSet presAssocID="{B94EE935-42E4-9A4E-8FB6-56389E947ECA}" presName="rootText" presStyleLbl="node2" presStyleIdx="0" presStyleCnt="2">
        <dgm:presLayoutVars>
          <dgm:chPref val="3"/>
        </dgm:presLayoutVars>
      </dgm:prSet>
      <dgm:spPr/>
    </dgm:pt>
    <dgm:pt modelId="{B5DB577C-C830-FE48-B744-F834E6C7947C}" type="pres">
      <dgm:prSet presAssocID="{B94EE935-42E4-9A4E-8FB6-56389E947ECA}" presName="rootConnector" presStyleLbl="node2" presStyleIdx="0" presStyleCnt="2"/>
      <dgm:spPr/>
    </dgm:pt>
    <dgm:pt modelId="{9DE989F0-EFC4-344A-90A8-F3AA5E2FE3F9}" type="pres">
      <dgm:prSet presAssocID="{B94EE935-42E4-9A4E-8FB6-56389E947ECA}" presName="hierChild4" presStyleCnt="0"/>
      <dgm:spPr/>
    </dgm:pt>
    <dgm:pt modelId="{2ABFCF11-B7EB-E94E-B628-D12A7A3C9925}" type="pres">
      <dgm:prSet presAssocID="{B94EE935-42E4-9A4E-8FB6-56389E947ECA}" presName="hierChild5" presStyleCnt="0"/>
      <dgm:spPr/>
    </dgm:pt>
    <dgm:pt modelId="{C1597858-6526-B040-AAEC-8845A0526B5B}" type="pres">
      <dgm:prSet presAssocID="{CB662883-506F-A643-AC8A-C066F07A81DB}" presName="Name64" presStyleLbl="parChTrans1D2" presStyleIdx="1" presStyleCnt="2"/>
      <dgm:spPr/>
    </dgm:pt>
    <dgm:pt modelId="{1813965E-9B00-A146-9384-F4D396A4E646}" type="pres">
      <dgm:prSet presAssocID="{8FB186D3-2C64-DA40-900A-BAE13D419A73}" presName="hierRoot2" presStyleCnt="0">
        <dgm:presLayoutVars>
          <dgm:hierBranch val="init"/>
        </dgm:presLayoutVars>
      </dgm:prSet>
      <dgm:spPr/>
    </dgm:pt>
    <dgm:pt modelId="{777482E3-EF74-AC4A-BCA8-12ADF512C8FE}" type="pres">
      <dgm:prSet presAssocID="{8FB186D3-2C64-DA40-900A-BAE13D419A73}" presName="rootComposite" presStyleCnt="0"/>
      <dgm:spPr/>
    </dgm:pt>
    <dgm:pt modelId="{776D683C-0287-0A43-B51B-2FB1ACDD14B5}" type="pres">
      <dgm:prSet presAssocID="{8FB186D3-2C64-DA40-900A-BAE13D419A73}" presName="rootText" presStyleLbl="node2" presStyleIdx="1" presStyleCnt="2">
        <dgm:presLayoutVars>
          <dgm:chPref val="3"/>
        </dgm:presLayoutVars>
      </dgm:prSet>
      <dgm:spPr/>
    </dgm:pt>
    <dgm:pt modelId="{9984C04F-6D55-8849-8D8F-D68F76CA58E2}" type="pres">
      <dgm:prSet presAssocID="{8FB186D3-2C64-DA40-900A-BAE13D419A73}" presName="rootConnector" presStyleLbl="node2" presStyleIdx="1" presStyleCnt="2"/>
      <dgm:spPr/>
    </dgm:pt>
    <dgm:pt modelId="{CF575EFE-CB8E-C84B-BC2D-868B4AC04460}" type="pres">
      <dgm:prSet presAssocID="{8FB186D3-2C64-DA40-900A-BAE13D419A73}" presName="hierChild4" presStyleCnt="0"/>
      <dgm:spPr/>
    </dgm:pt>
    <dgm:pt modelId="{0709A22E-F2D5-BD4B-B60E-9AFC15264AB5}" type="pres">
      <dgm:prSet presAssocID="{8FB186D3-2C64-DA40-900A-BAE13D419A73}" presName="hierChild5" presStyleCnt="0"/>
      <dgm:spPr/>
    </dgm:pt>
    <dgm:pt modelId="{D9411FEE-A8F5-7041-BB9B-B9BB47886131}" type="pres">
      <dgm:prSet presAssocID="{A5955DB7-0874-EA49-B8C9-E4EE4E4E48A7}" presName="hierChild3" presStyleCnt="0"/>
      <dgm:spPr/>
    </dgm:pt>
  </dgm:ptLst>
  <dgm:cxnLst>
    <dgm:cxn modelId="{74A4AA14-F773-174E-B114-F585CCC6132A}" type="presOf" srcId="{B94EE935-42E4-9A4E-8FB6-56389E947ECA}" destId="{B5DB577C-C830-FE48-B744-F834E6C7947C}" srcOrd="1" destOrd="0" presId="urn:microsoft.com/office/officeart/2009/3/layout/HorizontalOrganizationChart"/>
    <dgm:cxn modelId="{EFE17617-8ACA-614D-84F5-CA2EB2AF5F0B}" type="presOf" srcId="{B94EE935-42E4-9A4E-8FB6-56389E947ECA}" destId="{3EE20F14-CB99-6D4D-BCA9-6B5DCD5401FC}" srcOrd="0" destOrd="0" presId="urn:microsoft.com/office/officeart/2009/3/layout/HorizontalOrganizationChart"/>
    <dgm:cxn modelId="{B436CA27-9A5A-6940-82AD-4E80E5E53901}" srcId="{A5955DB7-0874-EA49-B8C9-E4EE4E4E48A7}" destId="{B94EE935-42E4-9A4E-8FB6-56389E947ECA}" srcOrd="0" destOrd="0" parTransId="{D29E6CE0-74B9-9B40-A1EF-35ABB015A5D9}" sibTransId="{4FF74472-418B-2443-B087-70151FF705D2}"/>
    <dgm:cxn modelId="{1B332438-6758-BB4D-933A-DF01866415DD}" srcId="{8F0E206B-159C-0C47-A5B9-AB999C6D5594}" destId="{A5955DB7-0874-EA49-B8C9-E4EE4E4E48A7}" srcOrd="0" destOrd="0" parTransId="{9F6787F5-9FA8-2245-8508-5A81931AB2A8}" sibTransId="{2F971B92-0879-E94E-9B5E-F8992387F4B8}"/>
    <dgm:cxn modelId="{161D434D-3D0C-E543-B1B2-0091311FBE7B}" type="presOf" srcId="{A5955DB7-0874-EA49-B8C9-E4EE4E4E48A7}" destId="{DB7BB81E-906F-3244-B3F0-D5C5437D04E3}" srcOrd="0" destOrd="0" presId="urn:microsoft.com/office/officeart/2009/3/layout/HorizontalOrganizationChart"/>
    <dgm:cxn modelId="{FFEACFA8-2BC8-0B49-A097-7E1163710C9A}" type="presOf" srcId="{8FB186D3-2C64-DA40-900A-BAE13D419A73}" destId="{776D683C-0287-0A43-B51B-2FB1ACDD14B5}" srcOrd="0" destOrd="0" presId="urn:microsoft.com/office/officeart/2009/3/layout/HorizontalOrganizationChart"/>
    <dgm:cxn modelId="{E288B9B7-5814-8F4D-A4B5-A552977FF77B}" type="presOf" srcId="{8F0E206B-159C-0C47-A5B9-AB999C6D5594}" destId="{B34A4369-974C-3D48-A722-DA0BCA47E8F4}" srcOrd="0" destOrd="0" presId="urn:microsoft.com/office/officeart/2009/3/layout/HorizontalOrganizationChart"/>
    <dgm:cxn modelId="{A63270BF-DC0C-F04C-85A2-C19EA0A80B82}" type="presOf" srcId="{A5955DB7-0874-EA49-B8C9-E4EE4E4E48A7}" destId="{D17F3D39-F1FD-424F-8E72-7B9590C7AF38}" srcOrd="1" destOrd="0" presId="urn:microsoft.com/office/officeart/2009/3/layout/HorizontalOrganizationChart"/>
    <dgm:cxn modelId="{CB3376C7-9161-9946-B06B-3E4F7BDD0635}" type="presOf" srcId="{8FB186D3-2C64-DA40-900A-BAE13D419A73}" destId="{9984C04F-6D55-8849-8D8F-D68F76CA58E2}" srcOrd="1" destOrd="0" presId="urn:microsoft.com/office/officeart/2009/3/layout/HorizontalOrganizationChart"/>
    <dgm:cxn modelId="{45495ED1-9D34-F548-BE8D-B1329DC17D8C}" srcId="{A5955DB7-0874-EA49-B8C9-E4EE4E4E48A7}" destId="{8FB186D3-2C64-DA40-900A-BAE13D419A73}" srcOrd="1" destOrd="0" parTransId="{CB662883-506F-A643-AC8A-C066F07A81DB}" sibTransId="{3D2D22CA-B98E-C449-9DB9-9737247AA7FC}"/>
    <dgm:cxn modelId="{DB4584F7-8F5F-BF44-ADB8-FB85809A3489}" type="presOf" srcId="{D29E6CE0-74B9-9B40-A1EF-35ABB015A5D9}" destId="{C8871A63-5CB0-B944-8E07-751E3990166D}" srcOrd="0" destOrd="0" presId="urn:microsoft.com/office/officeart/2009/3/layout/HorizontalOrganizationChart"/>
    <dgm:cxn modelId="{9E6DB1FB-EA32-6D47-BC5F-E1AB26A460B1}" type="presOf" srcId="{CB662883-506F-A643-AC8A-C066F07A81DB}" destId="{C1597858-6526-B040-AAEC-8845A0526B5B}" srcOrd="0" destOrd="0" presId="urn:microsoft.com/office/officeart/2009/3/layout/HorizontalOrganizationChart"/>
    <dgm:cxn modelId="{A6D855C4-4AB7-4047-9C33-4B3F849535ED}" type="presParOf" srcId="{B34A4369-974C-3D48-A722-DA0BCA47E8F4}" destId="{7B2849BC-77C6-CF47-801D-D6124A538E6A}" srcOrd="0" destOrd="0" presId="urn:microsoft.com/office/officeart/2009/3/layout/HorizontalOrganizationChart"/>
    <dgm:cxn modelId="{91FB1A34-C0F7-574B-BB3C-B4716DF0324C}" type="presParOf" srcId="{7B2849BC-77C6-CF47-801D-D6124A538E6A}" destId="{E4DDAB60-91AA-1142-8213-A544B7C0DBB7}" srcOrd="0" destOrd="0" presId="urn:microsoft.com/office/officeart/2009/3/layout/HorizontalOrganizationChart"/>
    <dgm:cxn modelId="{772FFDC6-531E-784F-B35C-74DA12CB26C7}" type="presParOf" srcId="{E4DDAB60-91AA-1142-8213-A544B7C0DBB7}" destId="{DB7BB81E-906F-3244-B3F0-D5C5437D04E3}" srcOrd="0" destOrd="0" presId="urn:microsoft.com/office/officeart/2009/3/layout/HorizontalOrganizationChart"/>
    <dgm:cxn modelId="{2AF42AED-57F4-DD45-8B0D-333CD0D704B1}" type="presParOf" srcId="{E4DDAB60-91AA-1142-8213-A544B7C0DBB7}" destId="{D17F3D39-F1FD-424F-8E72-7B9590C7AF38}" srcOrd="1" destOrd="0" presId="urn:microsoft.com/office/officeart/2009/3/layout/HorizontalOrganizationChart"/>
    <dgm:cxn modelId="{EC34045C-5CE2-0340-9343-A1095201E362}" type="presParOf" srcId="{7B2849BC-77C6-CF47-801D-D6124A538E6A}" destId="{8D9473BF-1581-2146-AE70-F20A746968C2}" srcOrd="1" destOrd="0" presId="urn:microsoft.com/office/officeart/2009/3/layout/HorizontalOrganizationChart"/>
    <dgm:cxn modelId="{6497EA77-7621-EE4D-B331-A977F6B70FD3}" type="presParOf" srcId="{8D9473BF-1581-2146-AE70-F20A746968C2}" destId="{C8871A63-5CB0-B944-8E07-751E3990166D}" srcOrd="0" destOrd="0" presId="urn:microsoft.com/office/officeart/2009/3/layout/HorizontalOrganizationChart"/>
    <dgm:cxn modelId="{865EED35-3088-5345-B799-CB34522C1F64}" type="presParOf" srcId="{8D9473BF-1581-2146-AE70-F20A746968C2}" destId="{3C64F36C-4EBA-1849-8FD5-0972F59595CF}" srcOrd="1" destOrd="0" presId="urn:microsoft.com/office/officeart/2009/3/layout/HorizontalOrganizationChart"/>
    <dgm:cxn modelId="{C8816CD5-6BFA-2847-BCFE-1D2164E619BD}" type="presParOf" srcId="{3C64F36C-4EBA-1849-8FD5-0972F59595CF}" destId="{826A73D9-C95A-0E4A-9012-378F8D09D863}" srcOrd="0" destOrd="0" presId="urn:microsoft.com/office/officeart/2009/3/layout/HorizontalOrganizationChart"/>
    <dgm:cxn modelId="{CFA20468-5476-AA4A-B869-C24DF9144161}" type="presParOf" srcId="{826A73D9-C95A-0E4A-9012-378F8D09D863}" destId="{3EE20F14-CB99-6D4D-BCA9-6B5DCD5401FC}" srcOrd="0" destOrd="0" presId="urn:microsoft.com/office/officeart/2009/3/layout/HorizontalOrganizationChart"/>
    <dgm:cxn modelId="{39CC9861-7C84-A641-8892-6764C3434101}" type="presParOf" srcId="{826A73D9-C95A-0E4A-9012-378F8D09D863}" destId="{B5DB577C-C830-FE48-B744-F834E6C7947C}" srcOrd="1" destOrd="0" presId="urn:microsoft.com/office/officeart/2009/3/layout/HorizontalOrganizationChart"/>
    <dgm:cxn modelId="{A088F591-62D6-CA42-812B-D133F4E3DC66}" type="presParOf" srcId="{3C64F36C-4EBA-1849-8FD5-0972F59595CF}" destId="{9DE989F0-EFC4-344A-90A8-F3AA5E2FE3F9}" srcOrd="1" destOrd="0" presId="urn:microsoft.com/office/officeart/2009/3/layout/HorizontalOrganizationChart"/>
    <dgm:cxn modelId="{1E961260-98B5-194B-A51A-4A6D36856167}" type="presParOf" srcId="{3C64F36C-4EBA-1849-8FD5-0972F59595CF}" destId="{2ABFCF11-B7EB-E94E-B628-D12A7A3C9925}" srcOrd="2" destOrd="0" presId="urn:microsoft.com/office/officeart/2009/3/layout/HorizontalOrganizationChart"/>
    <dgm:cxn modelId="{0E995E10-FF06-EF47-B0EC-E9925A58735A}" type="presParOf" srcId="{8D9473BF-1581-2146-AE70-F20A746968C2}" destId="{C1597858-6526-B040-AAEC-8845A0526B5B}" srcOrd="2" destOrd="0" presId="urn:microsoft.com/office/officeart/2009/3/layout/HorizontalOrganizationChart"/>
    <dgm:cxn modelId="{9BF82D53-7844-AF44-9635-12FF788397DC}" type="presParOf" srcId="{8D9473BF-1581-2146-AE70-F20A746968C2}" destId="{1813965E-9B00-A146-9384-F4D396A4E646}" srcOrd="3" destOrd="0" presId="urn:microsoft.com/office/officeart/2009/3/layout/HorizontalOrganizationChart"/>
    <dgm:cxn modelId="{639C2894-7D6E-9A4C-BA69-BD8D1BB3D547}" type="presParOf" srcId="{1813965E-9B00-A146-9384-F4D396A4E646}" destId="{777482E3-EF74-AC4A-BCA8-12ADF512C8FE}" srcOrd="0" destOrd="0" presId="urn:microsoft.com/office/officeart/2009/3/layout/HorizontalOrganizationChart"/>
    <dgm:cxn modelId="{7810377B-9988-444C-B068-3CAC67E7C3CB}" type="presParOf" srcId="{777482E3-EF74-AC4A-BCA8-12ADF512C8FE}" destId="{776D683C-0287-0A43-B51B-2FB1ACDD14B5}" srcOrd="0" destOrd="0" presId="urn:microsoft.com/office/officeart/2009/3/layout/HorizontalOrganizationChart"/>
    <dgm:cxn modelId="{DDBCCE97-5D50-8A4E-838D-3A24E77FD173}" type="presParOf" srcId="{777482E3-EF74-AC4A-BCA8-12ADF512C8FE}" destId="{9984C04F-6D55-8849-8D8F-D68F76CA58E2}" srcOrd="1" destOrd="0" presId="urn:microsoft.com/office/officeart/2009/3/layout/HorizontalOrganizationChart"/>
    <dgm:cxn modelId="{22229BC4-9935-1C44-99C9-DC194899C631}" type="presParOf" srcId="{1813965E-9B00-A146-9384-F4D396A4E646}" destId="{CF575EFE-CB8E-C84B-BC2D-868B4AC04460}" srcOrd="1" destOrd="0" presId="urn:microsoft.com/office/officeart/2009/3/layout/HorizontalOrganizationChart"/>
    <dgm:cxn modelId="{9A6F280B-67F0-ED43-B797-36B3CF3D3A91}" type="presParOf" srcId="{1813965E-9B00-A146-9384-F4D396A4E646}" destId="{0709A22E-F2D5-BD4B-B60E-9AFC15264AB5}" srcOrd="2" destOrd="0" presId="urn:microsoft.com/office/officeart/2009/3/layout/HorizontalOrganizationChart"/>
    <dgm:cxn modelId="{C55DD7D7-1580-5B41-91E9-7FF2F7816927}" type="presParOf" srcId="{7B2849BC-77C6-CF47-801D-D6124A538E6A}" destId="{D9411FEE-A8F5-7041-BB9B-B9BB47886131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F0E206B-159C-0C47-A5B9-AB999C6D5594}" type="doc">
      <dgm:prSet loTypeId="urn:microsoft.com/office/officeart/2009/3/layout/HorizontalOrganizationChart" loCatId="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id-ID"/>
        </a:p>
      </dgm:t>
    </dgm:pt>
    <dgm:pt modelId="{A5955DB7-0874-EA49-B8C9-E4EE4E4E48A7}">
      <dgm:prSet phldrT="[Teks]"/>
      <dgm:spPr/>
      <dgm:t>
        <a:bodyPr/>
        <a:lstStyle/>
        <a:p>
          <a:r>
            <a:rPr lang="id-ID" dirty="0"/>
            <a:t>Analisis Fakta Persidangan</a:t>
          </a:r>
        </a:p>
      </dgm:t>
    </dgm:pt>
    <dgm:pt modelId="{9F6787F5-9FA8-2245-8508-5A81931AB2A8}" type="parTrans" cxnId="{1B332438-6758-BB4D-933A-DF01866415DD}">
      <dgm:prSet/>
      <dgm:spPr/>
      <dgm:t>
        <a:bodyPr/>
        <a:lstStyle/>
        <a:p>
          <a:endParaRPr lang="id-ID"/>
        </a:p>
      </dgm:t>
    </dgm:pt>
    <dgm:pt modelId="{2F971B92-0879-E94E-9B5E-F8992387F4B8}" type="sibTrans" cxnId="{1B332438-6758-BB4D-933A-DF01866415DD}">
      <dgm:prSet/>
      <dgm:spPr/>
      <dgm:t>
        <a:bodyPr/>
        <a:lstStyle/>
        <a:p>
          <a:endParaRPr lang="id-ID"/>
        </a:p>
      </dgm:t>
    </dgm:pt>
    <dgm:pt modelId="{B94EE935-42E4-9A4E-8FB6-56389E947ECA}">
      <dgm:prSet phldrT="[Teks]"/>
      <dgm:spPr/>
      <dgm:t>
        <a:bodyPr/>
        <a:lstStyle/>
        <a:p>
          <a:r>
            <a:rPr lang="id-ID" dirty="0" err="1"/>
            <a:t>Ket</a:t>
          </a:r>
          <a:r>
            <a:rPr lang="id-ID" dirty="0"/>
            <a:t>. Saksi</a:t>
          </a:r>
        </a:p>
      </dgm:t>
    </dgm:pt>
    <dgm:pt modelId="{D29E6CE0-74B9-9B40-A1EF-35ABB015A5D9}" type="parTrans" cxnId="{B436CA27-9A5A-6940-82AD-4E80E5E53901}">
      <dgm:prSet/>
      <dgm:spPr/>
      <dgm:t>
        <a:bodyPr/>
        <a:lstStyle/>
        <a:p>
          <a:endParaRPr lang="id-ID"/>
        </a:p>
      </dgm:t>
    </dgm:pt>
    <dgm:pt modelId="{4FF74472-418B-2443-B087-70151FF705D2}" type="sibTrans" cxnId="{B436CA27-9A5A-6940-82AD-4E80E5E53901}">
      <dgm:prSet/>
      <dgm:spPr/>
      <dgm:t>
        <a:bodyPr/>
        <a:lstStyle/>
        <a:p>
          <a:endParaRPr lang="id-ID"/>
        </a:p>
      </dgm:t>
    </dgm:pt>
    <dgm:pt modelId="{8FB186D3-2C64-DA40-900A-BAE13D419A73}">
      <dgm:prSet phldrT="[Teks]"/>
      <dgm:spPr/>
      <dgm:t>
        <a:bodyPr/>
        <a:lstStyle/>
        <a:p>
          <a:r>
            <a:rPr lang="id-ID" dirty="0" err="1"/>
            <a:t>Ket</a:t>
          </a:r>
          <a:r>
            <a:rPr lang="id-ID" dirty="0"/>
            <a:t>. Terdakwa</a:t>
          </a:r>
        </a:p>
      </dgm:t>
    </dgm:pt>
    <dgm:pt modelId="{CB662883-506F-A643-AC8A-C066F07A81DB}" type="parTrans" cxnId="{45495ED1-9D34-F548-BE8D-B1329DC17D8C}">
      <dgm:prSet/>
      <dgm:spPr/>
      <dgm:t>
        <a:bodyPr/>
        <a:lstStyle/>
        <a:p>
          <a:endParaRPr lang="id-ID"/>
        </a:p>
      </dgm:t>
    </dgm:pt>
    <dgm:pt modelId="{3D2D22CA-B98E-C449-9DB9-9737247AA7FC}" type="sibTrans" cxnId="{45495ED1-9D34-F548-BE8D-B1329DC17D8C}">
      <dgm:prSet/>
      <dgm:spPr/>
      <dgm:t>
        <a:bodyPr/>
        <a:lstStyle/>
        <a:p>
          <a:endParaRPr lang="id-ID"/>
        </a:p>
      </dgm:t>
    </dgm:pt>
    <dgm:pt modelId="{ADDEF618-E85E-1B40-96EC-4D4B8D172811}">
      <dgm:prSet phldrT="[Teks]"/>
      <dgm:spPr/>
      <dgm:t>
        <a:bodyPr/>
        <a:lstStyle/>
        <a:p>
          <a:r>
            <a:rPr lang="id-ID" dirty="0" err="1"/>
            <a:t>Ket</a:t>
          </a:r>
          <a:r>
            <a:rPr lang="id-ID" dirty="0"/>
            <a:t>. Ahli</a:t>
          </a:r>
        </a:p>
      </dgm:t>
    </dgm:pt>
    <dgm:pt modelId="{8439415F-B643-6643-AEA0-7358A28BAE0F}" type="parTrans" cxnId="{4C1C977D-755E-774F-A19F-E7B0B1302197}">
      <dgm:prSet/>
      <dgm:spPr/>
      <dgm:t>
        <a:bodyPr/>
        <a:lstStyle/>
        <a:p>
          <a:endParaRPr lang="id-ID"/>
        </a:p>
      </dgm:t>
    </dgm:pt>
    <dgm:pt modelId="{7164BF3F-E2C0-6A48-99AA-182F34274A37}" type="sibTrans" cxnId="{4C1C977D-755E-774F-A19F-E7B0B1302197}">
      <dgm:prSet/>
      <dgm:spPr/>
      <dgm:t>
        <a:bodyPr/>
        <a:lstStyle/>
        <a:p>
          <a:endParaRPr lang="id-ID"/>
        </a:p>
      </dgm:t>
    </dgm:pt>
    <dgm:pt modelId="{31B8FDFC-7A50-3742-A146-9CE259046E9D}">
      <dgm:prSet phldrT="[Teks]"/>
      <dgm:spPr/>
      <dgm:t>
        <a:bodyPr/>
        <a:lstStyle/>
        <a:p>
          <a:r>
            <a:rPr lang="id-ID" dirty="0"/>
            <a:t>Surat</a:t>
          </a:r>
        </a:p>
      </dgm:t>
    </dgm:pt>
    <dgm:pt modelId="{27C246F3-31D6-0E40-9765-F9F54F0F6F86}" type="parTrans" cxnId="{B97588E2-5B4B-174B-88ED-C0E1420342FE}">
      <dgm:prSet/>
      <dgm:spPr/>
      <dgm:t>
        <a:bodyPr/>
        <a:lstStyle/>
        <a:p>
          <a:endParaRPr lang="id-ID"/>
        </a:p>
      </dgm:t>
    </dgm:pt>
    <dgm:pt modelId="{F6A90758-01F0-1348-A84C-0C69E1828906}" type="sibTrans" cxnId="{B97588E2-5B4B-174B-88ED-C0E1420342FE}">
      <dgm:prSet/>
      <dgm:spPr/>
      <dgm:t>
        <a:bodyPr/>
        <a:lstStyle/>
        <a:p>
          <a:endParaRPr lang="id-ID"/>
        </a:p>
      </dgm:t>
    </dgm:pt>
    <dgm:pt modelId="{0813D5D4-BAA6-EC43-8785-A7EEBD153C7A}">
      <dgm:prSet phldrT="[Teks]"/>
      <dgm:spPr/>
      <dgm:t>
        <a:bodyPr/>
        <a:lstStyle/>
        <a:p>
          <a:r>
            <a:rPr lang="id-ID" dirty="0"/>
            <a:t>Petunjuk</a:t>
          </a:r>
        </a:p>
      </dgm:t>
    </dgm:pt>
    <dgm:pt modelId="{5E03C035-18AD-A647-A0E4-45FFCEAC33B0}" type="parTrans" cxnId="{766B65FC-0E87-2F4F-A660-315C3909B6BD}">
      <dgm:prSet/>
      <dgm:spPr/>
      <dgm:t>
        <a:bodyPr/>
        <a:lstStyle/>
        <a:p>
          <a:endParaRPr lang="id-ID"/>
        </a:p>
      </dgm:t>
    </dgm:pt>
    <dgm:pt modelId="{DAFAB177-4A81-FF43-BC85-A10D7DD29084}" type="sibTrans" cxnId="{766B65FC-0E87-2F4F-A660-315C3909B6BD}">
      <dgm:prSet/>
      <dgm:spPr/>
      <dgm:t>
        <a:bodyPr/>
        <a:lstStyle/>
        <a:p>
          <a:endParaRPr lang="id-ID"/>
        </a:p>
      </dgm:t>
    </dgm:pt>
    <dgm:pt modelId="{B34A4369-974C-3D48-A722-DA0BCA47E8F4}" type="pres">
      <dgm:prSet presAssocID="{8F0E206B-159C-0C47-A5B9-AB999C6D559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B2849BC-77C6-CF47-801D-D6124A538E6A}" type="pres">
      <dgm:prSet presAssocID="{A5955DB7-0874-EA49-B8C9-E4EE4E4E48A7}" presName="hierRoot1" presStyleCnt="0">
        <dgm:presLayoutVars>
          <dgm:hierBranch val="init"/>
        </dgm:presLayoutVars>
      </dgm:prSet>
      <dgm:spPr/>
    </dgm:pt>
    <dgm:pt modelId="{E4DDAB60-91AA-1142-8213-A544B7C0DBB7}" type="pres">
      <dgm:prSet presAssocID="{A5955DB7-0874-EA49-B8C9-E4EE4E4E48A7}" presName="rootComposite1" presStyleCnt="0"/>
      <dgm:spPr/>
    </dgm:pt>
    <dgm:pt modelId="{DB7BB81E-906F-3244-B3F0-D5C5437D04E3}" type="pres">
      <dgm:prSet presAssocID="{A5955DB7-0874-EA49-B8C9-E4EE4E4E48A7}" presName="rootText1" presStyleLbl="node0" presStyleIdx="0" presStyleCnt="1">
        <dgm:presLayoutVars>
          <dgm:chPref val="3"/>
        </dgm:presLayoutVars>
      </dgm:prSet>
      <dgm:spPr/>
    </dgm:pt>
    <dgm:pt modelId="{D17F3D39-F1FD-424F-8E72-7B9590C7AF38}" type="pres">
      <dgm:prSet presAssocID="{A5955DB7-0874-EA49-B8C9-E4EE4E4E48A7}" presName="rootConnector1" presStyleLbl="node1" presStyleIdx="0" presStyleCnt="0"/>
      <dgm:spPr/>
    </dgm:pt>
    <dgm:pt modelId="{8D9473BF-1581-2146-AE70-F20A746968C2}" type="pres">
      <dgm:prSet presAssocID="{A5955DB7-0874-EA49-B8C9-E4EE4E4E48A7}" presName="hierChild2" presStyleCnt="0"/>
      <dgm:spPr/>
    </dgm:pt>
    <dgm:pt modelId="{C8871A63-5CB0-B944-8E07-751E3990166D}" type="pres">
      <dgm:prSet presAssocID="{D29E6CE0-74B9-9B40-A1EF-35ABB015A5D9}" presName="Name64" presStyleLbl="parChTrans1D2" presStyleIdx="0" presStyleCnt="5"/>
      <dgm:spPr/>
    </dgm:pt>
    <dgm:pt modelId="{3C64F36C-4EBA-1849-8FD5-0972F59595CF}" type="pres">
      <dgm:prSet presAssocID="{B94EE935-42E4-9A4E-8FB6-56389E947ECA}" presName="hierRoot2" presStyleCnt="0">
        <dgm:presLayoutVars>
          <dgm:hierBranch val="init"/>
        </dgm:presLayoutVars>
      </dgm:prSet>
      <dgm:spPr/>
    </dgm:pt>
    <dgm:pt modelId="{826A73D9-C95A-0E4A-9012-378F8D09D863}" type="pres">
      <dgm:prSet presAssocID="{B94EE935-42E4-9A4E-8FB6-56389E947ECA}" presName="rootComposite" presStyleCnt="0"/>
      <dgm:spPr/>
    </dgm:pt>
    <dgm:pt modelId="{3EE20F14-CB99-6D4D-BCA9-6B5DCD5401FC}" type="pres">
      <dgm:prSet presAssocID="{B94EE935-42E4-9A4E-8FB6-56389E947ECA}" presName="rootText" presStyleLbl="node2" presStyleIdx="0" presStyleCnt="5">
        <dgm:presLayoutVars>
          <dgm:chPref val="3"/>
        </dgm:presLayoutVars>
      </dgm:prSet>
      <dgm:spPr/>
    </dgm:pt>
    <dgm:pt modelId="{B5DB577C-C830-FE48-B744-F834E6C7947C}" type="pres">
      <dgm:prSet presAssocID="{B94EE935-42E4-9A4E-8FB6-56389E947ECA}" presName="rootConnector" presStyleLbl="node2" presStyleIdx="0" presStyleCnt="5"/>
      <dgm:spPr/>
    </dgm:pt>
    <dgm:pt modelId="{9DE989F0-EFC4-344A-90A8-F3AA5E2FE3F9}" type="pres">
      <dgm:prSet presAssocID="{B94EE935-42E4-9A4E-8FB6-56389E947ECA}" presName="hierChild4" presStyleCnt="0"/>
      <dgm:spPr/>
    </dgm:pt>
    <dgm:pt modelId="{2ABFCF11-B7EB-E94E-B628-D12A7A3C9925}" type="pres">
      <dgm:prSet presAssocID="{B94EE935-42E4-9A4E-8FB6-56389E947ECA}" presName="hierChild5" presStyleCnt="0"/>
      <dgm:spPr/>
    </dgm:pt>
    <dgm:pt modelId="{00B01D84-E46A-4940-8991-376F2612C2FB}" type="pres">
      <dgm:prSet presAssocID="{8439415F-B643-6643-AEA0-7358A28BAE0F}" presName="Name64" presStyleLbl="parChTrans1D2" presStyleIdx="1" presStyleCnt="5"/>
      <dgm:spPr/>
    </dgm:pt>
    <dgm:pt modelId="{F0AA441D-9D67-F84B-87FD-365B03DA654F}" type="pres">
      <dgm:prSet presAssocID="{ADDEF618-E85E-1B40-96EC-4D4B8D172811}" presName="hierRoot2" presStyleCnt="0">
        <dgm:presLayoutVars>
          <dgm:hierBranch val="init"/>
        </dgm:presLayoutVars>
      </dgm:prSet>
      <dgm:spPr/>
    </dgm:pt>
    <dgm:pt modelId="{2028EF9B-DE88-3D4F-A969-5F8FA993877F}" type="pres">
      <dgm:prSet presAssocID="{ADDEF618-E85E-1B40-96EC-4D4B8D172811}" presName="rootComposite" presStyleCnt="0"/>
      <dgm:spPr/>
    </dgm:pt>
    <dgm:pt modelId="{F80D820B-FC90-9249-B688-06B4E697A828}" type="pres">
      <dgm:prSet presAssocID="{ADDEF618-E85E-1B40-96EC-4D4B8D172811}" presName="rootText" presStyleLbl="node2" presStyleIdx="1" presStyleCnt="5">
        <dgm:presLayoutVars>
          <dgm:chPref val="3"/>
        </dgm:presLayoutVars>
      </dgm:prSet>
      <dgm:spPr/>
    </dgm:pt>
    <dgm:pt modelId="{CAB80CE1-514B-8D40-921F-D9DAB94580FC}" type="pres">
      <dgm:prSet presAssocID="{ADDEF618-E85E-1B40-96EC-4D4B8D172811}" presName="rootConnector" presStyleLbl="node2" presStyleIdx="1" presStyleCnt="5"/>
      <dgm:spPr/>
    </dgm:pt>
    <dgm:pt modelId="{7DB06282-2336-CE43-997D-1CECFCB97062}" type="pres">
      <dgm:prSet presAssocID="{ADDEF618-E85E-1B40-96EC-4D4B8D172811}" presName="hierChild4" presStyleCnt="0"/>
      <dgm:spPr/>
    </dgm:pt>
    <dgm:pt modelId="{BF63E394-2AB4-0D4B-A494-B31660FAF7A5}" type="pres">
      <dgm:prSet presAssocID="{ADDEF618-E85E-1B40-96EC-4D4B8D172811}" presName="hierChild5" presStyleCnt="0"/>
      <dgm:spPr/>
    </dgm:pt>
    <dgm:pt modelId="{02737697-9B8A-2D48-99B1-388D817C97B0}" type="pres">
      <dgm:prSet presAssocID="{27C246F3-31D6-0E40-9765-F9F54F0F6F86}" presName="Name64" presStyleLbl="parChTrans1D2" presStyleIdx="2" presStyleCnt="5"/>
      <dgm:spPr/>
    </dgm:pt>
    <dgm:pt modelId="{27CCEE36-3338-B949-920C-3B301E59981C}" type="pres">
      <dgm:prSet presAssocID="{31B8FDFC-7A50-3742-A146-9CE259046E9D}" presName="hierRoot2" presStyleCnt="0">
        <dgm:presLayoutVars>
          <dgm:hierBranch val="init"/>
        </dgm:presLayoutVars>
      </dgm:prSet>
      <dgm:spPr/>
    </dgm:pt>
    <dgm:pt modelId="{0C1D704F-E970-DA48-B5A4-29EA62257AC9}" type="pres">
      <dgm:prSet presAssocID="{31B8FDFC-7A50-3742-A146-9CE259046E9D}" presName="rootComposite" presStyleCnt="0"/>
      <dgm:spPr/>
    </dgm:pt>
    <dgm:pt modelId="{CE694AD8-1A65-CF43-8F8B-9604BE9E35B4}" type="pres">
      <dgm:prSet presAssocID="{31B8FDFC-7A50-3742-A146-9CE259046E9D}" presName="rootText" presStyleLbl="node2" presStyleIdx="2" presStyleCnt="5">
        <dgm:presLayoutVars>
          <dgm:chPref val="3"/>
        </dgm:presLayoutVars>
      </dgm:prSet>
      <dgm:spPr/>
    </dgm:pt>
    <dgm:pt modelId="{FE658171-CBF4-754C-A386-8A5131631DF7}" type="pres">
      <dgm:prSet presAssocID="{31B8FDFC-7A50-3742-A146-9CE259046E9D}" presName="rootConnector" presStyleLbl="node2" presStyleIdx="2" presStyleCnt="5"/>
      <dgm:spPr/>
    </dgm:pt>
    <dgm:pt modelId="{C30D1DEA-B217-6B42-A257-FCADC4F1A10C}" type="pres">
      <dgm:prSet presAssocID="{31B8FDFC-7A50-3742-A146-9CE259046E9D}" presName="hierChild4" presStyleCnt="0"/>
      <dgm:spPr/>
    </dgm:pt>
    <dgm:pt modelId="{CFC624DC-B448-8F43-8880-016ED91B8EE8}" type="pres">
      <dgm:prSet presAssocID="{31B8FDFC-7A50-3742-A146-9CE259046E9D}" presName="hierChild5" presStyleCnt="0"/>
      <dgm:spPr/>
    </dgm:pt>
    <dgm:pt modelId="{CEC0BCC1-CD50-A948-BB50-AFC848D3AE02}" type="pres">
      <dgm:prSet presAssocID="{5E03C035-18AD-A647-A0E4-45FFCEAC33B0}" presName="Name64" presStyleLbl="parChTrans1D2" presStyleIdx="3" presStyleCnt="5"/>
      <dgm:spPr/>
    </dgm:pt>
    <dgm:pt modelId="{B689B382-447A-2742-A159-188D3813806B}" type="pres">
      <dgm:prSet presAssocID="{0813D5D4-BAA6-EC43-8785-A7EEBD153C7A}" presName="hierRoot2" presStyleCnt="0">
        <dgm:presLayoutVars>
          <dgm:hierBranch val="init"/>
        </dgm:presLayoutVars>
      </dgm:prSet>
      <dgm:spPr/>
    </dgm:pt>
    <dgm:pt modelId="{F93A7275-28E7-F545-9EF6-54645EE99DC6}" type="pres">
      <dgm:prSet presAssocID="{0813D5D4-BAA6-EC43-8785-A7EEBD153C7A}" presName="rootComposite" presStyleCnt="0"/>
      <dgm:spPr/>
    </dgm:pt>
    <dgm:pt modelId="{27F49BFC-CDB2-494E-9E3F-7A982EC65BE7}" type="pres">
      <dgm:prSet presAssocID="{0813D5D4-BAA6-EC43-8785-A7EEBD153C7A}" presName="rootText" presStyleLbl="node2" presStyleIdx="3" presStyleCnt="5">
        <dgm:presLayoutVars>
          <dgm:chPref val="3"/>
        </dgm:presLayoutVars>
      </dgm:prSet>
      <dgm:spPr/>
    </dgm:pt>
    <dgm:pt modelId="{2D6BD0E1-B728-2744-898D-4B48A9C1707A}" type="pres">
      <dgm:prSet presAssocID="{0813D5D4-BAA6-EC43-8785-A7EEBD153C7A}" presName="rootConnector" presStyleLbl="node2" presStyleIdx="3" presStyleCnt="5"/>
      <dgm:spPr/>
    </dgm:pt>
    <dgm:pt modelId="{67A96A92-D37B-1D40-9414-9FB0F449C2DA}" type="pres">
      <dgm:prSet presAssocID="{0813D5D4-BAA6-EC43-8785-A7EEBD153C7A}" presName="hierChild4" presStyleCnt="0"/>
      <dgm:spPr/>
    </dgm:pt>
    <dgm:pt modelId="{10EB78D0-295F-5042-86B6-7061D067E4D6}" type="pres">
      <dgm:prSet presAssocID="{0813D5D4-BAA6-EC43-8785-A7EEBD153C7A}" presName="hierChild5" presStyleCnt="0"/>
      <dgm:spPr/>
    </dgm:pt>
    <dgm:pt modelId="{C1597858-6526-B040-AAEC-8845A0526B5B}" type="pres">
      <dgm:prSet presAssocID="{CB662883-506F-A643-AC8A-C066F07A81DB}" presName="Name64" presStyleLbl="parChTrans1D2" presStyleIdx="4" presStyleCnt="5"/>
      <dgm:spPr/>
    </dgm:pt>
    <dgm:pt modelId="{1813965E-9B00-A146-9384-F4D396A4E646}" type="pres">
      <dgm:prSet presAssocID="{8FB186D3-2C64-DA40-900A-BAE13D419A73}" presName="hierRoot2" presStyleCnt="0">
        <dgm:presLayoutVars>
          <dgm:hierBranch val="init"/>
        </dgm:presLayoutVars>
      </dgm:prSet>
      <dgm:spPr/>
    </dgm:pt>
    <dgm:pt modelId="{777482E3-EF74-AC4A-BCA8-12ADF512C8FE}" type="pres">
      <dgm:prSet presAssocID="{8FB186D3-2C64-DA40-900A-BAE13D419A73}" presName="rootComposite" presStyleCnt="0"/>
      <dgm:spPr/>
    </dgm:pt>
    <dgm:pt modelId="{776D683C-0287-0A43-B51B-2FB1ACDD14B5}" type="pres">
      <dgm:prSet presAssocID="{8FB186D3-2C64-DA40-900A-BAE13D419A73}" presName="rootText" presStyleLbl="node2" presStyleIdx="4" presStyleCnt="5">
        <dgm:presLayoutVars>
          <dgm:chPref val="3"/>
        </dgm:presLayoutVars>
      </dgm:prSet>
      <dgm:spPr/>
    </dgm:pt>
    <dgm:pt modelId="{9984C04F-6D55-8849-8D8F-D68F76CA58E2}" type="pres">
      <dgm:prSet presAssocID="{8FB186D3-2C64-DA40-900A-BAE13D419A73}" presName="rootConnector" presStyleLbl="node2" presStyleIdx="4" presStyleCnt="5"/>
      <dgm:spPr/>
    </dgm:pt>
    <dgm:pt modelId="{CF575EFE-CB8E-C84B-BC2D-868B4AC04460}" type="pres">
      <dgm:prSet presAssocID="{8FB186D3-2C64-DA40-900A-BAE13D419A73}" presName="hierChild4" presStyleCnt="0"/>
      <dgm:spPr/>
    </dgm:pt>
    <dgm:pt modelId="{0709A22E-F2D5-BD4B-B60E-9AFC15264AB5}" type="pres">
      <dgm:prSet presAssocID="{8FB186D3-2C64-DA40-900A-BAE13D419A73}" presName="hierChild5" presStyleCnt="0"/>
      <dgm:spPr/>
    </dgm:pt>
    <dgm:pt modelId="{D9411FEE-A8F5-7041-BB9B-B9BB47886131}" type="pres">
      <dgm:prSet presAssocID="{A5955DB7-0874-EA49-B8C9-E4EE4E4E48A7}" presName="hierChild3" presStyleCnt="0"/>
      <dgm:spPr/>
    </dgm:pt>
  </dgm:ptLst>
  <dgm:cxnLst>
    <dgm:cxn modelId="{74A4AA14-F773-174E-B114-F585CCC6132A}" type="presOf" srcId="{B94EE935-42E4-9A4E-8FB6-56389E947ECA}" destId="{B5DB577C-C830-FE48-B744-F834E6C7947C}" srcOrd="1" destOrd="0" presId="urn:microsoft.com/office/officeart/2009/3/layout/HorizontalOrganizationChart"/>
    <dgm:cxn modelId="{EFE17617-8ACA-614D-84F5-CA2EB2AF5F0B}" type="presOf" srcId="{B94EE935-42E4-9A4E-8FB6-56389E947ECA}" destId="{3EE20F14-CB99-6D4D-BCA9-6B5DCD5401FC}" srcOrd="0" destOrd="0" presId="urn:microsoft.com/office/officeart/2009/3/layout/HorizontalOrganizationChart"/>
    <dgm:cxn modelId="{9B000619-86C4-D34E-B746-166FE3F69688}" type="presOf" srcId="{ADDEF618-E85E-1B40-96EC-4D4B8D172811}" destId="{CAB80CE1-514B-8D40-921F-D9DAB94580FC}" srcOrd="1" destOrd="0" presId="urn:microsoft.com/office/officeart/2009/3/layout/HorizontalOrganizationChart"/>
    <dgm:cxn modelId="{E75A791B-DC2C-1A42-9D05-D63277FFED0E}" type="presOf" srcId="{8439415F-B643-6643-AEA0-7358A28BAE0F}" destId="{00B01D84-E46A-4940-8991-376F2612C2FB}" srcOrd="0" destOrd="0" presId="urn:microsoft.com/office/officeart/2009/3/layout/HorizontalOrganizationChart"/>
    <dgm:cxn modelId="{B436CA27-9A5A-6940-82AD-4E80E5E53901}" srcId="{A5955DB7-0874-EA49-B8C9-E4EE4E4E48A7}" destId="{B94EE935-42E4-9A4E-8FB6-56389E947ECA}" srcOrd="0" destOrd="0" parTransId="{D29E6CE0-74B9-9B40-A1EF-35ABB015A5D9}" sibTransId="{4FF74472-418B-2443-B087-70151FF705D2}"/>
    <dgm:cxn modelId="{1B332438-6758-BB4D-933A-DF01866415DD}" srcId="{8F0E206B-159C-0C47-A5B9-AB999C6D5594}" destId="{A5955DB7-0874-EA49-B8C9-E4EE4E4E48A7}" srcOrd="0" destOrd="0" parTransId="{9F6787F5-9FA8-2245-8508-5A81931AB2A8}" sibTransId="{2F971B92-0879-E94E-9B5E-F8992387F4B8}"/>
    <dgm:cxn modelId="{CED9EC4C-2B3B-FD42-86F0-AE527FB0CA12}" type="presOf" srcId="{0813D5D4-BAA6-EC43-8785-A7EEBD153C7A}" destId="{27F49BFC-CDB2-494E-9E3F-7A982EC65BE7}" srcOrd="0" destOrd="0" presId="urn:microsoft.com/office/officeart/2009/3/layout/HorizontalOrganizationChart"/>
    <dgm:cxn modelId="{161D434D-3D0C-E543-B1B2-0091311FBE7B}" type="presOf" srcId="{A5955DB7-0874-EA49-B8C9-E4EE4E4E48A7}" destId="{DB7BB81E-906F-3244-B3F0-D5C5437D04E3}" srcOrd="0" destOrd="0" presId="urn:microsoft.com/office/officeart/2009/3/layout/HorizontalOrganizationChart"/>
    <dgm:cxn modelId="{15471553-8249-834F-BDA7-64AD1F61238C}" type="presOf" srcId="{5E03C035-18AD-A647-A0E4-45FFCEAC33B0}" destId="{CEC0BCC1-CD50-A948-BB50-AFC848D3AE02}" srcOrd="0" destOrd="0" presId="urn:microsoft.com/office/officeart/2009/3/layout/HorizontalOrganizationChart"/>
    <dgm:cxn modelId="{93A4D65F-7186-BA49-9BC8-4F1E990C649E}" type="presOf" srcId="{31B8FDFC-7A50-3742-A146-9CE259046E9D}" destId="{FE658171-CBF4-754C-A386-8A5131631DF7}" srcOrd="1" destOrd="0" presId="urn:microsoft.com/office/officeart/2009/3/layout/HorizontalOrganizationChart"/>
    <dgm:cxn modelId="{91E1A466-7B41-164C-9BC9-0CF75929CE91}" type="presOf" srcId="{31B8FDFC-7A50-3742-A146-9CE259046E9D}" destId="{CE694AD8-1A65-CF43-8F8B-9604BE9E35B4}" srcOrd="0" destOrd="0" presId="urn:microsoft.com/office/officeart/2009/3/layout/HorizontalOrganizationChart"/>
    <dgm:cxn modelId="{4C1C977D-755E-774F-A19F-E7B0B1302197}" srcId="{A5955DB7-0874-EA49-B8C9-E4EE4E4E48A7}" destId="{ADDEF618-E85E-1B40-96EC-4D4B8D172811}" srcOrd="1" destOrd="0" parTransId="{8439415F-B643-6643-AEA0-7358A28BAE0F}" sibTransId="{7164BF3F-E2C0-6A48-99AA-182F34274A37}"/>
    <dgm:cxn modelId="{61C28C8A-A4CF-344D-A876-C6B92ABB0ADC}" type="presOf" srcId="{0813D5D4-BAA6-EC43-8785-A7EEBD153C7A}" destId="{2D6BD0E1-B728-2744-898D-4B48A9C1707A}" srcOrd="1" destOrd="0" presId="urn:microsoft.com/office/officeart/2009/3/layout/HorizontalOrganizationChart"/>
    <dgm:cxn modelId="{FFEACFA8-2BC8-0B49-A097-7E1163710C9A}" type="presOf" srcId="{8FB186D3-2C64-DA40-900A-BAE13D419A73}" destId="{776D683C-0287-0A43-B51B-2FB1ACDD14B5}" srcOrd="0" destOrd="0" presId="urn:microsoft.com/office/officeart/2009/3/layout/HorizontalOrganizationChart"/>
    <dgm:cxn modelId="{E288B9B7-5814-8F4D-A4B5-A552977FF77B}" type="presOf" srcId="{8F0E206B-159C-0C47-A5B9-AB999C6D5594}" destId="{B34A4369-974C-3D48-A722-DA0BCA47E8F4}" srcOrd="0" destOrd="0" presId="urn:microsoft.com/office/officeart/2009/3/layout/HorizontalOrganizationChart"/>
    <dgm:cxn modelId="{A63270BF-DC0C-F04C-85A2-C19EA0A80B82}" type="presOf" srcId="{A5955DB7-0874-EA49-B8C9-E4EE4E4E48A7}" destId="{D17F3D39-F1FD-424F-8E72-7B9590C7AF38}" srcOrd="1" destOrd="0" presId="urn:microsoft.com/office/officeart/2009/3/layout/HorizontalOrganizationChart"/>
    <dgm:cxn modelId="{CB3376C7-9161-9946-B06B-3E4F7BDD0635}" type="presOf" srcId="{8FB186D3-2C64-DA40-900A-BAE13D419A73}" destId="{9984C04F-6D55-8849-8D8F-D68F76CA58E2}" srcOrd="1" destOrd="0" presId="urn:microsoft.com/office/officeart/2009/3/layout/HorizontalOrganizationChart"/>
    <dgm:cxn modelId="{45495ED1-9D34-F548-BE8D-B1329DC17D8C}" srcId="{A5955DB7-0874-EA49-B8C9-E4EE4E4E48A7}" destId="{8FB186D3-2C64-DA40-900A-BAE13D419A73}" srcOrd="4" destOrd="0" parTransId="{CB662883-506F-A643-AC8A-C066F07A81DB}" sibTransId="{3D2D22CA-B98E-C449-9DB9-9737247AA7FC}"/>
    <dgm:cxn modelId="{B97588E2-5B4B-174B-88ED-C0E1420342FE}" srcId="{A5955DB7-0874-EA49-B8C9-E4EE4E4E48A7}" destId="{31B8FDFC-7A50-3742-A146-9CE259046E9D}" srcOrd="2" destOrd="0" parTransId="{27C246F3-31D6-0E40-9765-F9F54F0F6F86}" sibTransId="{F6A90758-01F0-1348-A84C-0C69E1828906}"/>
    <dgm:cxn modelId="{BC5908EE-9445-F941-8F22-7870997663A5}" type="presOf" srcId="{27C246F3-31D6-0E40-9765-F9F54F0F6F86}" destId="{02737697-9B8A-2D48-99B1-388D817C97B0}" srcOrd="0" destOrd="0" presId="urn:microsoft.com/office/officeart/2009/3/layout/HorizontalOrganizationChart"/>
    <dgm:cxn modelId="{DB4584F7-8F5F-BF44-ADB8-FB85809A3489}" type="presOf" srcId="{D29E6CE0-74B9-9B40-A1EF-35ABB015A5D9}" destId="{C8871A63-5CB0-B944-8E07-751E3990166D}" srcOrd="0" destOrd="0" presId="urn:microsoft.com/office/officeart/2009/3/layout/HorizontalOrganizationChart"/>
    <dgm:cxn modelId="{3B9ACFF9-ED26-3C46-87A3-31E22005B897}" type="presOf" srcId="{ADDEF618-E85E-1B40-96EC-4D4B8D172811}" destId="{F80D820B-FC90-9249-B688-06B4E697A828}" srcOrd="0" destOrd="0" presId="urn:microsoft.com/office/officeart/2009/3/layout/HorizontalOrganizationChart"/>
    <dgm:cxn modelId="{9E6DB1FB-EA32-6D47-BC5F-E1AB26A460B1}" type="presOf" srcId="{CB662883-506F-A643-AC8A-C066F07A81DB}" destId="{C1597858-6526-B040-AAEC-8845A0526B5B}" srcOrd="0" destOrd="0" presId="urn:microsoft.com/office/officeart/2009/3/layout/HorizontalOrganizationChart"/>
    <dgm:cxn modelId="{766B65FC-0E87-2F4F-A660-315C3909B6BD}" srcId="{A5955DB7-0874-EA49-B8C9-E4EE4E4E48A7}" destId="{0813D5D4-BAA6-EC43-8785-A7EEBD153C7A}" srcOrd="3" destOrd="0" parTransId="{5E03C035-18AD-A647-A0E4-45FFCEAC33B0}" sibTransId="{DAFAB177-4A81-FF43-BC85-A10D7DD29084}"/>
    <dgm:cxn modelId="{A6D855C4-4AB7-4047-9C33-4B3F849535ED}" type="presParOf" srcId="{B34A4369-974C-3D48-A722-DA0BCA47E8F4}" destId="{7B2849BC-77C6-CF47-801D-D6124A538E6A}" srcOrd="0" destOrd="0" presId="urn:microsoft.com/office/officeart/2009/3/layout/HorizontalOrganizationChart"/>
    <dgm:cxn modelId="{91FB1A34-C0F7-574B-BB3C-B4716DF0324C}" type="presParOf" srcId="{7B2849BC-77C6-CF47-801D-D6124A538E6A}" destId="{E4DDAB60-91AA-1142-8213-A544B7C0DBB7}" srcOrd="0" destOrd="0" presId="urn:microsoft.com/office/officeart/2009/3/layout/HorizontalOrganizationChart"/>
    <dgm:cxn modelId="{772FFDC6-531E-784F-B35C-74DA12CB26C7}" type="presParOf" srcId="{E4DDAB60-91AA-1142-8213-A544B7C0DBB7}" destId="{DB7BB81E-906F-3244-B3F0-D5C5437D04E3}" srcOrd="0" destOrd="0" presId="urn:microsoft.com/office/officeart/2009/3/layout/HorizontalOrganizationChart"/>
    <dgm:cxn modelId="{2AF42AED-57F4-DD45-8B0D-333CD0D704B1}" type="presParOf" srcId="{E4DDAB60-91AA-1142-8213-A544B7C0DBB7}" destId="{D17F3D39-F1FD-424F-8E72-7B9590C7AF38}" srcOrd="1" destOrd="0" presId="urn:microsoft.com/office/officeart/2009/3/layout/HorizontalOrganizationChart"/>
    <dgm:cxn modelId="{EC34045C-5CE2-0340-9343-A1095201E362}" type="presParOf" srcId="{7B2849BC-77C6-CF47-801D-D6124A538E6A}" destId="{8D9473BF-1581-2146-AE70-F20A746968C2}" srcOrd="1" destOrd="0" presId="urn:microsoft.com/office/officeart/2009/3/layout/HorizontalOrganizationChart"/>
    <dgm:cxn modelId="{6497EA77-7621-EE4D-B331-A977F6B70FD3}" type="presParOf" srcId="{8D9473BF-1581-2146-AE70-F20A746968C2}" destId="{C8871A63-5CB0-B944-8E07-751E3990166D}" srcOrd="0" destOrd="0" presId="urn:microsoft.com/office/officeart/2009/3/layout/HorizontalOrganizationChart"/>
    <dgm:cxn modelId="{865EED35-3088-5345-B799-CB34522C1F64}" type="presParOf" srcId="{8D9473BF-1581-2146-AE70-F20A746968C2}" destId="{3C64F36C-4EBA-1849-8FD5-0972F59595CF}" srcOrd="1" destOrd="0" presId="urn:microsoft.com/office/officeart/2009/3/layout/HorizontalOrganizationChart"/>
    <dgm:cxn modelId="{C8816CD5-6BFA-2847-BCFE-1D2164E619BD}" type="presParOf" srcId="{3C64F36C-4EBA-1849-8FD5-0972F59595CF}" destId="{826A73D9-C95A-0E4A-9012-378F8D09D863}" srcOrd="0" destOrd="0" presId="urn:microsoft.com/office/officeart/2009/3/layout/HorizontalOrganizationChart"/>
    <dgm:cxn modelId="{CFA20468-5476-AA4A-B869-C24DF9144161}" type="presParOf" srcId="{826A73D9-C95A-0E4A-9012-378F8D09D863}" destId="{3EE20F14-CB99-6D4D-BCA9-6B5DCD5401FC}" srcOrd="0" destOrd="0" presId="urn:microsoft.com/office/officeart/2009/3/layout/HorizontalOrganizationChart"/>
    <dgm:cxn modelId="{39CC9861-7C84-A641-8892-6764C3434101}" type="presParOf" srcId="{826A73D9-C95A-0E4A-9012-378F8D09D863}" destId="{B5DB577C-C830-FE48-B744-F834E6C7947C}" srcOrd="1" destOrd="0" presId="urn:microsoft.com/office/officeart/2009/3/layout/HorizontalOrganizationChart"/>
    <dgm:cxn modelId="{A088F591-62D6-CA42-812B-D133F4E3DC66}" type="presParOf" srcId="{3C64F36C-4EBA-1849-8FD5-0972F59595CF}" destId="{9DE989F0-EFC4-344A-90A8-F3AA5E2FE3F9}" srcOrd="1" destOrd="0" presId="urn:microsoft.com/office/officeart/2009/3/layout/HorizontalOrganizationChart"/>
    <dgm:cxn modelId="{1E961260-98B5-194B-A51A-4A6D36856167}" type="presParOf" srcId="{3C64F36C-4EBA-1849-8FD5-0972F59595CF}" destId="{2ABFCF11-B7EB-E94E-B628-D12A7A3C9925}" srcOrd="2" destOrd="0" presId="urn:microsoft.com/office/officeart/2009/3/layout/HorizontalOrganizationChart"/>
    <dgm:cxn modelId="{79B9205D-9CAD-BA4A-A7BA-4321C7EA3288}" type="presParOf" srcId="{8D9473BF-1581-2146-AE70-F20A746968C2}" destId="{00B01D84-E46A-4940-8991-376F2612C2FB}" srcOrd="2" destOrd="0" presId="urn:microsoft.com/office/officeart/2009/3/layout/HorizontalOrganizationChart"/>
    <dgm:cxn modelId="{EBBA135C-EBAB-DB46-BC6B-06CC16717E17}" type="presParOf" srcId="{8D9473BF-1581-2146-AE70-F20A746968C2}" destId="{F0AA441D-9D67-F84B-87FD-365B03DA654F}" srcOrd="3" destOrd="0" presId="urn:microsoft.com/office/officeart/2009/3/layout/HorizontalOrganizationChart"/>
    <dgm:cxn modelId="{9A9C4785-F240-954F-AB33-4AF5DD65B09A}" type="presParOf" srcId="{F0AA441D-9D67-F84B-87FD-365B03DA654F}" destId="{2028EF9B-DE88-3D4F-A969-5F8FA993877F}" srcOrd="0" destOrd="0" presId="urn:microsoft.com/office/officeart/2009/3/layout/HorizontalOrganizationChart"/>
    <dgm:cxn modelId="{8E7061EA-F47E-944A-A073-7751E46E6BAE}" type="presParOf" srcId="{2028EF9B-DE88-3D4F-A969-5F8FA993877F}" destId="{F80D820B-FC90-9249-B688-06B4E697A828}" srcOrd="0" destOrd="0" presId="urn:microsoft.com/office/officeart/2009/3/layout/HorizontalOrganizationChart"/>
    <dgm:cxn modelId="{74473C47-A14E-A048-BF00-CD0B67A3D8F3}" type="presParOf" srcId="{2028EF9B-DE88-3D4F-A969-5F8FA993877F}" destId="{CAB80CE1-514B-8D40-921F-D9DAB94580FC}" srcOrd="1" destOrd="0" presId="urn:microsoft.com/office/officeart/2009/3/layout/HorizontalOrganizationChart"/>
    <dgm:cxn modelId="{DE88F2E6-E46B-7F47-B2CE-75E16F79813C}" type="presParOf" srcId="{F0AA441D-9D67-F84B-87FD-365B03DA654F}" destId="{7DB06282-2336-CE43-997D-1CECFCB97062}" srcOrd="1" destOrd="0" presId="urn:microsoft.com/office/officeart/2009/3/layout/HorizontalOrganizationChart"/>
    <dgm:cxn modelId="{98931A83-6F31-4F4A-A57B-99B3D9F7F02E}" type="presParOf" srcId="{F0AA441D-9D67-F84B-87FD-365B03DA654F}" destId="{BF63E394-2AB4-0D4B-A494-B31660FAF7A5}" srcOrd="2" destOrd="0" presId="urn:microsoft.com/office/officeart/2009/3/layout/HorizontalOrganizationChart"/>
    <dgm:cxn modelId="{7AE12F3F-B989-E948-A545-5F39074D3507}" type="presParOf" srcId="{8D9473BF-1581-2146-AE70-F20A746968C2}" destId="{02737697-9B8A-2D48-99B1-388D817C97B0}" srcOrd="4" destOrd="0" presId="urn:microsoft.com/office/officeart/2009/3/layout/HorizontalOrganizationChart"/>
    <dgm:cxn modelId="{B63835C6-1EB5-A244-9BC8-6ABDDB250807}" type="presParOf" srcId="{8D9473BF-1581-2146-AE70-F20A746968C2}" destId="{27CCEE36-3338-B949-920C-3B301E59981C}" srcOrd="5" destOrd="0" presId="urn:microsoft.com/office/officeart/2009/3/layout/HorizontalOrganizationChart"/>
    <dgm:cxn modelId="{C08BCF7B-0E7A-6C44-8F16-7E367C498086}" type="presParOf" srcId="{27CCEE36-3338-B949-920C-3B301E59981C}" destId="{0C1D704F-E970-DA48-B5A4-29EA62257AC9}" srcOrd="0" destOrd="0" presId="urn:microsoft.com/office/officeart/2009/3/layout/HorizontalOrganizationChart"/>
    <dgm:cxn modelId="{8592E192-0412-CB4D-BA85-60E16E4809F1}" type="presParOf" srcId="{0C1D704F-E970-DA48-B5A4-29EA62257AC9}" destId="{CE694AD8-1A65-CF43-8F8B-9604BE9E35B4}" srcOrd="0" destOrd="0" presId="urn:microsoft.com/office/officeart/2009/3/layout/HorizontalOrganizationChart"/>
    <dgm:cxn modelId="{CD105E31-255B-5140-881C-626DEE7A644B}" type="presParOf" srcId="{0C1D704F-E970-DA48-B5A4-29EA62257AC9}" destId="{FE658171-CBF4-754C-A386-8A5131631DF7}" srcOrd="1" destOrd="0" presId="urn:microsoft.com/office/officeart/2009/3/layout/HorizontalOrganizationChart"/>
    <dgm:cxn modelId="{BE217699-8B35-CE42-B3BD-69C64BF3DE2B}" type="presParOf" srcId="{27CCEE36-3338-B949-920C-3B301E59981C}" destId="{C30D1DEA-B217-6B42-A257-FCADC4F1A10C}" srcOrd="1" destOrd="0" presId="urn:microsoft.com/office/officeart/2009/3/layout/HorizontalOrganizationChart"/>
    <dgm:cxn modelId="{A6E50D97-7891-8B4D-BF46-375915763417}" type="presParOf" srcId="{27CCEE36-3338-B949-920C-3B301E59981C}" destId="{CFC624DC-B448-8F43-8880-016ED91B8EE8}" srcOrd="2" destOrd="0" presId="urn:microsoft.com/office/officeart/2009/3/layout/HorizontalOrganizationChart"/>
    <dgm:cxn modelId="{C9DD5468-F4A1-C141-900E-AFBF1ADD98D1}" type="presParOf" srcId="{8D9473BF-1581-2146-AE70-F20A746968C2}" destId="{CEC0BCC1-CD50-A948-BB50-AFC848D3AE02}" srcOrd="6" destOrd="0" presId="urn:microsoft.com/office/officeart/2009/3/layout/HorizontalOrganizationChart"/>
    <dgm:cxn modelId="{5B76A2E0-D81E-CC4D-80EB-F5886B8C2213}" type="presParOf" srcId="{8D9473BF-1581-2146-AE70-F20A746968C2}" destId="{B689B382-447A-2742-A159-188D3813806B}" srcOrd="7" destOrd="0" presId="urn:microsoft.com/office/officeart/2009/3/layout/HorizontalOrganizationChart"/>
    <dgm:cxn modelId="{4EF4BB16-7098-E44D-BB8E-FFD9A9614775}" type="presParOf" srcId="{B689B382-447A-2742-A159-188D3813806B}" destId="{F93A7275-28E7-F545-9EF6-54645EE99DC6}" srcOrd="0" destOrd="0" presId="urn:microsoft.com/office/officeart/2009/3/layout/HorizontalOrganizationChart"/>
    <dgm:cxn modelId="{99F02F7C-EDCB-5B48-9616-7364B116B57C}" type="presParOf" srcId="{F93A7275-28E7-F545-9EF6-54645EE99DC6}" destId="{27F49BFC-CDB2-494E-9E3F-7A982EC65BE7}" srcOrd="0" destOrd="0" presId="urn:microsoft.com/office/officeart/2009/3/layout/HorizontalOrganizationChart"/>
    <dgm:cxn modelId="{B1889C14-2FF3-F540-A994-E1BBC8E55482}" type="presParOf" srcId="{F93A7275-28E7-F545-9EF6-54645EE99DC6}" destId="{2D6BD0E1-B728-2744-898D-4B48A9C1707A}" srcOrd="1" destOrd="0" presId="urn:microsoft.com/office/officeart/2009/3/layout/HorizontalOrganizationChart"/>
    <dgm:cxn modelId="{14C25479-E43B-2742-A34D-6CFFAC1F1420}" type="presParOf" srcId="{B689B382-447A-2742-A159-188D3813806B}" destId="{67A96A92-D37B-1D40-9414-9FB0F449C2DA}" srcOrd="1" destOrd="0" presId="urn:microsoft.com/office/officeart/2009/3/layout/HorizontalOrganizationChart"/>
    <dgm:cxn modelId="{5D64B854-1451-F24E-857F-63127419323A}" type="presParOf" srcId="{B689B382-447A-2742-A159-188D3813806B}" destId="{10EB78D0-295F-5042-86B6-7061D067E4D6}" srcOrd="2" destOrd="0" presId="urn:microsoft.com/office/officeart/2009/3/layout/HorizontalOrganizationChart"/>
    <dgm:cxn modelId="{0E995E10-FF06-EF47-B0EC-E9925A58735A}" type="presParOf" srcId="{8D9473BF-1581-2146-AE70-F20A746968C2}" destId="{C1597858-6526-B040-AAEC-8845A0526B5B}" srcOrd="8" destOrd="0" presId="urn:microsoft.com/office/officeart/2009/3/layout/HorizontalOrganizationChart"/>
    <dgm:cxn modelId="{9BF82D53-7844-AF44-9635-12FF788397DC}" type="presParOf" srcId="{8D9473BF-1581-2146-AE70-F20A746968C2}" destId="{1813965E-9B00-A146-9384-F4D396A4E646}" srcOrd="9" destOrd="0" presId="urn:microsoft.com/office/officeart/2009/3/layout/HorizontalOrganizationChart"/>
    <dgm:cxn modelId="{639C2894-7D6E-9A4C-BA69-BD8D1BB3D547}" type="presParOf" srcId="{1813965E-9B00-A146-9384-F4D396A4E646}" destId="{777482E3-EF74-AC4A-BCA8-12ADF512C8FE}" srcOrd="0" destOrd="0" presId="urn:microsoft.com/office/officeart/2009/3/layout/HorizontalOrganizationChart"/>
    <dgm:cxn modelId="{7810377B-9988-444C-B068-3CAC67E7C3CB}" type="presParOf" srcId="{777482E3-EF74-AC4A-BCA8-12ADF512C8FE}" destId="{776D683C-0287-0A43-B51B-2FB1ACDD14B5}" srcOrd="0" destOrd="0" presId="urn:microsoft.com/office/officeart/2009/3/layout/HorizontalOrganizationChart"/>
    <dgm:cxn modelId="{DDBCCE97-5D50-8A4E-838D-3A24E77FD173}" type="presParOf" srcId="{777482E3-EF74-AC4A-BCA8-12ADF512C8FE}" destId="{9984C04F-6D55-8849-8D8F-D68F76CA58E2}" srcOrd="1" destOrd="0" presId="urn:microsoft.com/office/officeart/2009/3/layout/HorizontalOrganizationChart"/>
    <dgm:cxn modelId="{22229BC4-9935-1C44-99C9-DC194899C631}" type="presParOf" srcId="{1813965E-9B00-A146-9384-F4D396A4E646}" destId="{CF575EFE-CB8E-C84B-BC2D-868B4AC04460}" srcOrd="1" destOrd="0" presId="urn:microsoft.com/office/officeart/2009/3/layout/HorizontalOrganizationChart"/>
    <dgm:cxn modelId="{9A6F280B-67F0-ED43-B797-36B3CF3D3A91}" type="presParOf" srcId="{1813965E-9B00-A146-9384-F4D396A4E646}" destId="{0709A22E-F2D5-BD4B-B60E-9AFC15264AB5}" srcOrd="2" destOrd="0" presId="urn:microsoft.com/office/officeart/2009/3/layout/HorizontalOrganizationChart"/>
    <dgm:cxn modelId="{C55DD7D7-1580-5B41-91E9-7FF2F7816927}" type="presParOf" srcId="{7B2849BC-77C6-CF47-801D-D6124A538E6A}" destId="{D9411FEE-A8F5-7041-BB9B-B9BB47886131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F0E206B-159C-0C47-A5B9-AB999C6D5594}" type="doc">
      <dgm:prSet loTypeId="urn:microsoft.com/office/officeart/2009/3/layout/HorizontalOrganizationChart" loCatId="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id-ID"/>
        </a:p>
      </dgm:t>
    </dgm:pt>
    <dgm:pt modelId="{A5955DB7-0874-EA49-B8C9-E4EE4E4E48A7}">
      <dgm:prSet phldrT="[Teks]"/>
      <dgm:spPr/>
      <dgm:t>
        <a:bodyPr/>
        <a:lstStyle/>
        <a:p>
          <a:r>
            <a:rPr lang="id-ID" dirty="0"/>
            <a:t>Analisis Yuridis</a:t>
          </a:r>
        </a:p>
      </dgm:t>
    </dgm:pt>
    <dgm:pt modelId="{9F6787F5-9FA8-2245-8508-5A81931AB2A8}" type="parTrans" cxnId="{1B332438-6758-BB4D-933A-DF01866415DD}">
      <dgm:prSet/>
      <dgm:spPr/>
      <dgm:t>
        <a:bodyPr/>
        <a:lstStyle/>
        <a:p>
          <a:endParaRPr lang="id-ID"/>
        </a:p>
      </dgm:t>
    </dgm:pt>
    <dgm:pt modelId="{2F971B92-0879-E94E-9B5E-F8992387F4B8}" type="sibTrans" cxnId="{1B332438-6758-BB4D-933A-DF01866415DD}">
      <dgm:prSet/>
      <dgm:spPr/>
      <dgm:t>
        <a:bodyPr/>
        <a:lstStyle/>
        <a:p>
          <a:endParaRPr lang="id-ID"/>
        </a:p>
      </dgm:t>
    </dgm:pt>
    <dgm:pt modelId="{B94EE935-42E4-9A4E-8FB6-56389E947ECA}">
      <dgm:prSet phldrT="[Teks]"/>
      <dgm:spPr/>
      <dgm:t>
        <a:bodyPr/>
        <a:lstStyle/>
        <a:p>
          <a:r>
            <a:rPr lang="id-ID" dirty="0"/>
            <a:t>Fakta persidangan dan ketentuan hukum</a:t>
          </a:r>
        </a:p>
      </dgm:t>
    </dgm:pt>
    <dgm:pt modelId="{D29E6CE0-74B9-9B40-A1EF-35ABB015A5D9}" type="parTrans" cxnId="{B436CA27-9A5A-6940-82AD-4E80E5E53901}">
      <dgm:prSet/>
      <dgm:spPr/>
      <dgm:t>
        <a:bodyPr/>
        <a:lstStyle/>
        <a:p>
          <a:endParaRPr lang="id-ID"/>
        </a:p>
      </dgm:t>
    </dgm:pt>
    <dgm:pt modelId="{4FF74472-418B-2443-B087-70151FF705D2}" type="sibTrans" cxnId="{B436CA27-9A5A-6940-82AD-4E80E5E53901}">
      <dgm:prSet/>
      <dgm:spPr/>
      <dgm:t>
        <a:bodyPr/>
        <a:lstStyle/>
        <a:p>
          <a:endParaRPr lang="id-ID"/>
        </a:p>
      </dgm:t>
    </dgm:pt>
    <dgm:pt modelId="{ADDEF618-E85E-1B40-96EC-4D4B8D172811}">
      <dgm:prSet phldrT="[Teks]"/>
      <dgm:spPr/>
      <dgm:t>
        <a:bodyPr/>
        <a:lstStyle/>
        <a:p>
          <a:r>
            <a:rPr lang="id-ID" dirty="0"/>
            <a:t>Tanggapan </a:t>
          </a:r>
          <a:r>
            <a:rPr lang="id-ID" dirty="0" err="1"/>
            <a:t>thd</a:t>
          </a:r>
          <a:r>
            <a:rPr lang="id-ID" dirty="0"/>
            <a:t> dakwaan dan tuntutan</a:t>
          </a:r>
        </a:p>
      </dgm:t>
    </dgm:pt>
    <dgm:pt modelId="{8439415F-B643-6643-AEA0-7358A28BAE0F}" type="parTrans" cxnId="{4C1C977D-755E-774F-A19F-E7B0B1302197}">
      <dgm:prSet/>
      <dgm:spPr/>
      <dgm:t>
        <a:bodyPr/>
        <a:lstStyle/>
        <a:p>
          <a:endParaRPr lang="id-ID"/>
        </a:p>
      </dgm:t>
    </dgm:pt>
    <dgm:pt modelId="{7164BF3F-E2C0-6A48-99AA-182F34274A37}" type="sibTrans" cxnId="{4C1C977D-755E-774F-A19F-E7B0B1302197}">
      <dgm:prSet/>
      <dgm:spPr/>
      <dgm:t>
        <a:bodyPr/>
        <a:lstStyle/>
        <a:p>
          <a:endParaRPr lang="id-ID"/>
        </a:p>
      </dgm:t>
    </dgm:pt>
    <dgm:pt modelId="{31B8FDFC-7A50-3742-A146-9CE259046E9D}">
      <dgm:prSet phldrT="[Teks]"/>
      <dgm:spPr/>
      <dgm:t>
        <a:bodyPr/>
        <a:lstStyle/>
        <a:p>
          <a:r>
            <a:rPr lang="id-ID" dirty="0"/>
            <a:t>Pembuktian unsur2 delik</a:t>
          </a:r>
        </a:p>
      </dgm:t>
    </dgm:pt>
    <dgm:pt modelId="{27C246F3-31D6-0E40-9765-F9F54F0F6F86}" type="parTrans" cxnId="{B97588E2-5B4B-174B-88ED-C0E1420342FE}">
      <dgm:prSet/>
      <dgm:spPr/>
      <dgm:t>
        <a:bodyPr/>
        <a:lstStyle/>
        <a:p>
          <a:endParaRPr lang="id-ID"/>
        </a:p>
      </dgm:t>
    </dgm:pt>
    <dgm:pt modelId="{F6A90758-01F0-1348-A84C-0C69E1828906}" type="sibTrans" cxnId="{B97588E2-5B4B-174B-88ED-C0E1420342FE}">
      <dgm:prSet/>
      <dgm:spPr/>
      <dgm:t>
        <a:bodyPr/>
        <a:lstStyle/>
        <a:p>
          <a:endParaRPr lang="id-ID"/>
        </a:p>
      </dgm:t>
    </dgm:pt>
    <dgm:pt modelId="{0813D5D4-BAA6-EC43-8785-A7EEBD153C7A}">
      <dgm:prSet phldrT="[Teks]"/>
      <dgm:spPr/>
      <dgm:t>
        <a:bodyPr/>
        <a:lstStyle/>
        <a:p>
          <a:r>
            <a:rPr lang="id-ID" dirty="0"/>
            <a:t>Pertanggungjawaban pidana</a:t>
          </a:r>
        </a:p>
      </dgm:t>
    </dgm:pt>
    <dgm:pt modelId="{5E03C035-18AD-A647-A0E4-45FFCEAC33B0}" type="parTrans" cxnId="{766B65FC-0E87-2F4F-A660-315C3909B6BD}">
      <dgm:prSet/>
      <dgm:spPr/>
      <dgm:t>
        <a:bodyPr/>
        <a:lstStyle/>
        <a:p>
          <a:endParaRPr lang="id-ID"/>
        </a:p>
      </dgm:t>
    </dgm:pt>
    <dgm:pt modelId="{DAFAB177-4A81-FF43-BC85-A10D7DD29084}" type="sibTrans" cxnId="{766B65FC-0E87-2F4F-A660-315C3909B6BD}">
      <dgm:prSet/>
      <dgm:spPr/>
      <dgm:t>
        <a:bodyPr/>
        <a:lstStyle/>
        <a:p>
          <a:endParaRPr lang="id-ID"/>
        </a:p>
      </dgm:t>
    </dgm:pt>
    <dgm:pt modelId="{B34A4369-974C-3D48-A722-DA0BCA47E8F4}" type="pres">
      <dgm:prSet presAssocID="{8F0E206B-159C-0C47-A5B9-AB999C6D559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B2849BC-77C6-CF47-801D-D6124A538E6A}" type="pres">
      <dgm:prSet presAssocID="{A5955DB7-0874-EA49-B8C9-E4EE4E4E48A7}" presName="hierRoot1" presStyleCnt="0">
        <dgm:presLayoutVars>
          <dgm:hierBranch val="init"/>
        </dgm:presLayoutVars>
      </dgm:prSet>
      <dgm:spPr/>
    </dgm:pt>
    <dgm:pt modelId="{E4DDAB60-91AA-1142-8213-A544B7C0DBB7}" type="pres">
      <dgm:prSet presAssocID="{A5955DB7-0874-EA49-B8C9-E4EE4E4E48A7}" presName="rootComposite1" presStyleCnt="0"/>
      <dgm:spPr/>
    </dgm:pt>
    <dgm:pt modelId="{DB7BB81E-906F-3244-B3F0-D5C5437D04E3}" type="pres">
      <dgm:prSet presAssocID="{A5955DB7-0874-EA49-B8C9-E4EE4E4E48A7}" presName="rootText1" presStyleLbl="node0" presStyleIdx="0" presStyleCnt="1">
        <dgm:presLayoutVars>
          <dgm:chPref val="3"/>
        </dgm:presLayoutVars>
      </dgm:prSet>
      <dgm:spPr/>
    </dgm:pt>
    <dgm:pt modelId="{D17F3D39-F1FD-424F-8E72-7B9590C7AF38}" type="pres">
      <dgm:prSet presAssocID="{A5955DB7-0874-EA49-B8C9-E4EE4E4E48A7}" presName="rootConnector1" presStyleLbl="node1" presStyleIdx="0" presStyleCnt="0"/>
      <dgm:spPr/>
    </dgm:pt>
    <dgm:pt modelId="{8D9473BF-1581-2146-AE70-F20A746968C2}" type="pres">
      <dgm:prSet presAssocID="{A5955DB7-0874-EA49-B8C9-E4EE4E4E48A7}" presName="hierChild2" presStyleCnt="0"/>
      <dgm:spPr/>
    </dgm:pt>
    <dgm:pt modelId="{C8871A63-5CB0-B944-8E07-751E3990166D}" type="pres">
      <dgm:prSet presAssocID="{D29E6CE0-74B9-9B40-A1EF-35ABB015A5D9}" presName="Name64" presStyleLbl="parChTrans1D2" presStyleIdx="0" presStyleCnt="4"/>
      <dgm:spPr/>
    </dgm:pt>
    <dgm:pt modelId="{3C64F36C-4EBA-1849-8FD5-0972F59595CF}" type="pres">
      <dgm:prSet presAssocID="{B94EE935-42E4-9A4E-8FB6-56389E947ECA}" presName="hierRoot2" presStyleCnt="0">
        <dgm:presLayoutVars>
          <dgm:hierBranch val="init"/>
        </dgm:presLayoutVars>
      </dgm:prSet>
      <dgm:spPr/>
    </dgm:pt>
    <dgm:pt modelId="{826A73D9-C95A-0E4A-9012-378F8D09D863}" type="pres">
      <dgm:prSet presAssocID="{B94EE935-42E4-9A4E-8FB6-56389E947ECA}" presName="rootComposite" presStyleCnt="0"/>
      <dgm:spPr/>
    </dgm:pt>
    <dgm:pt modelId="{3EE20F14-CB99-6D4D-BCA9-6B5DCD5401FC}" type="pres">
      <dgm:prSet presAssocID="{B94EE935-42E4-9A4E-8FB6-56389E947ECA}" presName="rootText" presStyleLbl="node2" presStyleIdx="0" presStyleCnt="4">
        <dgm:presLayoutVars>
          <dgm:chPref val="3"/>
        </dgm:presLayoutVars>
      </dgm:prSet>
      <dgm:spPr/>
    </dgm:pt>
    <dgm:pt modelId="{B5DB577C-C830-FE48-B744-F834E6C7947C}" type="pres">
      <dgm:prSet presAssocID="{B94EE935-42E4-9A4E-8FB6-56389E947ECA}" presName="rootConnector" presStyleLbl="node2" presStyleIdx="0" presStyleCnt="4"/>
      <dgm:spPr/>
    </dgm:pt>
    <dgm:pt modelId="{9DE989F0-EFC4-344A-90A8-F3AA5E2FE3F9}" type="pres">
      <dgm:prSet presAssocID="{B94EE935-42E4-9A4E-8FB6-56389E947ECA}" presName="hierChild4" presStyleCnt="0"/>
      <dgm:spPr/>
    </dgm:pt>
    <dgm:pt modelId="{2ABFCF11-B7EB-E94E-B628-D12A7A3C9925}" type="pres">
      <dgm:prSet presAssocID="{B94EE935-42E4-9A4E-8FB6-56389E947ECA}" presName="hierChild5" presStyleCnt="0"/>
      <dgm:spPr/>
    </dgm:pt>
    <dgm:pt modelId="{00B01D84-E46A-4940-8991-376F2612C2FB}" type="pres">
      <dgm:prSet presAssocID="{8439415F-B643-6643-AEA0-7358A28BAE0F}" presName="Name64" presStyleLbl="parChTrans1D2" presStyleIdx="1" presStyleCnt="4"/>
      <dgm:spPr/>
    </dgm:pt>
    <dgm:pt modelId="{F0AA441D-9D67-F84B-87FD-365B03DA654F}" type="pres">
      <dgm:prSet presAssocID="{ADDEF618-E85E-1B40-96EC-4D4B8D172811}" presName="hierRoot2" presStyleCnt="0">
        <dgm:presLayoutVars>
          <dgm:hierBranch val="init"/>
        </dgm:presLayoutVars>
      </dgm:prSet>
      <dgm:spPr/>
    </dgm:pt>
    <dgm:pt modelId="{2028EF9B-DE88-3D4F-A969-5F8FA993877F}" type="pres">
      <dgm:prSet presAssocID="{ADDEF618-E85E-1B40-96EC-4D4B8D172811}" presName="rootComposite" presStyleCnt="0"/>
      <dgm:spPr/>
    </dgm:pt>
    <dgm:pt modelId="{F80D820B-FC90-9249-B688-06B4E697A828}" type="pres">
      <dgm:prSet presAssocID="{ADDEF618-E85E-1B40-96EC-4D4B8D172811}" presName="rootText" presStyleLbl="node2" presStyleIdx="1" presStyleCnt="4">
        <dgm:presLayoutVars>
          <dgm:chPref val="3"/>
        </dgm:presLayoutVars>
      </dgm:prSet>
      <dgm:spPr/>
    </dgm:pt>
    <dgm:pt modelId="{CAB80CE1-514B-8D40-921F-D9DAB94580FC}" type="pres">
      <dgm:prSet presAssocID="{ADDEF618-E85E-1B40-96EC-4D4B8D172811}" presName="rootConnector" presStyleLbl="node2" presStyleIdx="1" presStyleCnt="4"/>
      <dgm:spPr/>
    </dgm:pt>
    <dgm:pt modelId="{7DB06282-2336-CE43-997D-1CECFCB97062}" type="pres">
      <dgm:prSet presAssocID="{ADDEF618-E85E-1B40-96EC-4D4B8D172811}" presName="hierChild4" presStyleCnt="0"/>
      <dgm:spPr/>
    </dgm:pt>
    <dgm:pt modelId="{BF63E394-2AB4-0D4B-A494-B31660FAF7A5}" type="pres">
      <dgm:prSet presAssocID="{ADDEF618-E85E-1B40-96EC-4D4B8D172811}" presName="hierChild5" presStyleCnt="0"/>
      <dgm:spPr/>
    </dgm:pt>
    <dgm:pt modelId="{02737697-9B8A-2D48-99B1-388D817C97B0}" type="pres">
      <dgm:prSet presAssocID="{27C246F3-31D6-0E40-9765-F9F54F0F6F86}" presName="Name64" presStyleLbl="parChTrans1D2" presStyleIdx="2" presStyleCnt="4"/>
      <dgm:spPr/>
    </dgm:pt>
    <dgm:pt modelId="{27CCEE36-3338-B949-920C-3B301E59981C}" type="pres">
      <dgm:prSet presAssocID="{31B8FDFC-7A50-3742-A146-9CE259046E9D}" presName="hierRoot2" presStyleCnt="0">
        <dgm:presLayoutVars>
          <dgm:hierBranch val="init"/>
        </dgm:presLayoutVars>
      </dgm:prSet>
      <dgm:spPr/>
    </dgm:pt>
    <dgm:pt modelId="{0C1D704F-E970-DA48-B5A4-29EA62257AC9}" type="pres">
      <dgm:prSet presAssocID="{31B8FDFC-7A50-3742-A146-9CE259046E9D}" presName="rootComposite" presStyleCnt="0"/>
      <dgm:spPr/>
    </dgm:pt>
    <dgm:pt modelId="{CE694AD8-1A65-CF43-8F8B-9604BE9E35B4}" type="pres">
      <dgm:prSet presAssocID="{31B8FDFC-7A50-3742-A146-9CE259046E9D}" presName="rootText" presStyleLbl="node2" presStyleIdx="2" presStyleCnt="4">
        <dgm:presLayoutVars>
          <dgm:chPref val="3"/>
        </dgm:presLayoutVars>
      </dgm:prSet>
      <dgm:spPr/>
    </dgm:pt>
    <dgm:pt modelId="{FE658171-CBF4-754C-A386-8A5131631DF7}" type="pres">
      <dgm:prSet presAssocID="{31B8FDFC-7A50-3742-A146-9CE259046E9D}" presName="rootConnector" presStyleLbl="node2" presStyleIdx="2" presStyleCnt="4"/>
      <dgm:spPr/>
    </dgm:pt>
    <dgm:pt modelId="{C30D1DEA-B217-6B42-A257-FCADC4F1A10C}" type="pres">
      <dgm:prSet presAssocID="{31B8FDFC-7A50-3742-A146-9CE259046E9D}" presName="hierChild4" presStyleCnt="0"/>
      <dgm:spPr/>
    </dgm:pt>
    <dgm:pt modelId="{CFC624DC-B448-8F43-8880-016ED91B8EE8}" type="pres">
      <dgm:prSet presAssocID="{31B8FDFC-7A50-3742-A146-9CE259046E9D}" presName="hierChild5" presStyleCnt="0"/>
      <dgm:spPr/>
    </dgm:pt>
    <dgm:pt modelId="{CEC0BCC1-CD50-A948-BB50-AFC848D3AE02}" type="pres">
      <dgm:prSet presAssocID="{5E03C035-18AD-A647-A0E4-45FFCEAC33B0}" presName="Name64" presStyleLbl="parChTrans1D2" presStyleIdx="3" presStyleCnt="4"/>
      <dgm:spPr/>
    </dgm:pt>
    <dgm:pt modelId="{B689B382-447A-2742-A159-188D3813806B}" type="pres">
      <dgm:prSet presAssocID="{0813D5D4-BAA6-EC43-8785-A7EEBD153C7A}" presName="hierRoot2" presStyleCnt="0">
        <dgm:presLayoutVars>
          <dgm:hierBranch val="init"/>
        </dgm:presLayoutVars>
      </dgm:prSet>
      <dgm:spPr/>
    </dgm:pt>
    <dgm:pt modelId="{F93A7275-28E7-F545-9EF6-54645EE99DC6}" type="pres">
      <dgm:prSet presAssocID="{0813D5D4-BAA6-EC43-8785-A7EEBD153C7A}" presName="rootComposite" presStyleCnt="0"/>
      <dgm:spPr/>
    </dgm:pt>
    <dgm:pt modelId="{27F49BFC-CDB2-494E-9E3F-7A982EC65BE7}" type="pres">
      <dgm:prSet presAssocID="{0813D5D4-BAA6-EC43-8785-A7EEBD153C7A}" presName="rootText" presStyleLbl="node2" presStyleIdx="3" presStyleCnt="4">
        <dgm:presLayoutVars>
          <dgm:chPref val="3"/>
        </dgm:presLayoutVars>
      </dgm:prSet>
      <dgm:spPr/>
    </dgm:pt>
    <dgm:pt modelId="{2D6BD0E1-B728-2744-898D-4B48A9C1707A}" type="pres">
      <dgm:prSet presAssocID="{0813D5D4-BAA6-EC43-8785-A7EEBD153C7A}" presName="rootConnector" presStyleLbl="node2" presStyleIdx="3" presStyleCnt="4"/>
      <dgm:spPr/>
    </dgm:pt>
    <dgm:pt modelId="{67A96A92-D37B-1D40-9414-9FB0F449C2DA}" type="pres">
      <dgm:prSet presAssocID="{0813D5D4-BAA6-EC43-8785-A7EEBD153C7A}" presName="hierChild4" presStyleCnt="0"/>
      <dgm:spPr/>
    </dgm:pt>
    <dgm:pt modelId="{10EB78D0-295F-5042-86B6-7061D067E4D6}" type="pres">
      <dgm:prSet presAssocID="{0813D5D4-BAA6-EC43-8785-A7EEBD153C7A}" presName="hierChild5" presStyleCnt="0"/>
      <dgm:spPr/>
    </dgm:pt>
    <dgm:pt modelId="{D9411FEE-A8F5-7041-BB9B-B9BB47886131}" type="pres">
      <dgm:prSet presAssocID="{A5955DB7-0874-EA49-B8C9-E4EE4E4E48A7}" presName="hierChild3" presStyleCnt="0"/>
      <dgm:spPr/>
    </dgm:pt>
  </dgm:ptLst>
  <dgm:cxnLst>
    <dgm:cxn modelId="{74A4AA14-F773-174E-B114-F585CCC6132A}" type="presOf" srcId="{B94EE935-42E4-9A4E-8FB6-56389E947ECA}" destId="{B5DB577C-C830-FE48-B744-F834E6C7947C}" srcOrd="1" destOrd="0" presId="urn:microsoft.com/office/officeart/2009/3/layout/HorizontalOrganizationChart"/>
    <dgm:cxn modelId="{EFE17617-8ACA-614D-84F5-CA2EB2AF5F0B}" type="presOf" srcId="{B94EE935-42E4-9A4E-8FB6-56389E947ECA}" destId="{3EE20F14-CB99-6D4D-BCA9-6B5DCD5401FC}" srcOrd="0" destOrd="0" presId="urn:microsoft.com/office/officeart/2009/3/layout/HorizontalOrganizationChart"/>
    <dgm:cxn modelId="{9B000619-86C4-D34E-B746-166FE3F69688}" type="presOf" srcId="{ADDEF618-E85E-1B40-96EC-4D4B8D172811}" destId="{CAB80CE1-514B-8D40-921F-D9DAB94580FC}" srcOrd="1" destOrd="0" presId="urn:microsoft.com/office/officeart/2009/3/layout/HorizontalOrganizationChart"/>
    <dgm:cxn modelId="{E75A791B-DC2C-1A42-9D05-D63277FFED0E}" type="presOf" srcId="{8439415F-B643-6643-AEA0-7358A28BAE0F}" destId="{00B01D84-E46A-4940-8991-376F2612C2FB}" srcOrd="0" destOrd="0" presId="urn:microsoft.com/office/officeart/2009/3/layout/HorizontalOrganizationChart"/>
    <dgm:cxn modelId="{B436CA27-9A5A-6940-82AD-4E80E5E53901}" srcId="{A5955DB7-0874-EA49-B8C9-E4EE4E4E48A7}" destId="{B94EE935-42E4-9A4E-8FB6-56389E947ECA}" srcOrd="0" destOrd="0" parTransId="{D29E6CE0-74B9-9B40-A1EF-35ABB015A5D9}" sibTransId="{4FF74472-418B-2443-B087-70151FF705D2}"/>
    <dgm:cxn modelId="{1B332438-6758-BB4D-933A-DF01866415DD}" srcId="{8F0E206B-159C-0C47-A5B9-AB999C6D5594}" destId="{A5955DB7-0874-EA49-B8C9-E4EE4E4E48A7}" srcOrd="0" destOrd="0" parTransId="{9F6787F5-9FA8-2245-8508-5A81931AB2A8}" sibTransId="{2F971B92-0879-E94E-9B5E-F8992387F4B8}"/>
    <dgm:cxn modelId="{CED9EC4C-2B3B-FD42-86F0-AE527FB0CA12}" type="presOf" srcId="{0813D5D4-BAA6-EC43-8785-A7EEBD153C7A}" destId="{27F49BFC-CDB2-494E-9E3F-7A982EC65BE7}" srcOrd="0" destOrd="0" presId="urn:microsoft.com/office/officeart/2009/3/layout/HorizontalOrganizationChart"/>
    <dgm:cxn modelId="{161D434D-3D0C-E543-B1B2-0091311FBE7B}" type="presOf" srcId="{A5955DB7-0874-EA49-B8C9-E4EE4E4E48A7}" destId="{DB7BB81E-906F-3244-B3F0-D5C5437D04E3}" srcOrd="0" destOrd="0" presId="urn:microsoft.com/office/officeart/2009/3/layout/HorizontalOrganizationChart"/>
    <dgm:cxn modelId="{15471553-8249-834F-BDA7-64AD1F61238C}" type="presOf" srcId="{5E03C035-18AD-A647-A0E4-45FFCEAC33B0}" destId="{CEC0BCC1-CD50-A948-BB50-AFC848D3AE02}" srcOrd="0" destOrd="0" presId="urn:microsoft.com/office/officeart/2009/3/layout/HorizontalOrganizationChart"/>
    <dgm:cxn modelId="{93A4D65F-7186-BA49-9BC8-4F1E990C649E}" type="presOf" srcId="{31B8FDFC-7A50-3742-A146-9CE259046E9D}" destId="{FE658171-CBF4-754C-A386-8A5131631DF7}" srcOrd="1" destOrd="0" presId="urn:microsoft.com/office/officeart/2009/3/layout/HorizontalOrganizationChart"/>
    <dgm:cxn modelId="{91E1A466-7B41-164C-9BC9-0CF75929CE91}" type="presOf" srcId="{31B8FDFC-7A50-3742-A146-9CE259046E9D}" destId="{CE694AD8-1A65-CF43-8F8B-9604BE9E35B4}" srcOrd="0" destOrd="0" presId="urn:microsoft.com/office/officeart/2009/3/layout/HorizontalOrganizationChart"/>
    <dgm:cxn modelId="{4C1C977D-755E-774F-A19F-E7B0B1302197}" srcId="{A5955DB7-0874-EA49-B8C9-E4EE4E4E48A7}" destId="{ADDEF618-E85E-1B40-96EC-4D4B8D172811}" srcOrd="1" destOrd="0" parTransId="{8439415F-B643-6643-AEA0-7358A28BAE0F}" sibTransId="{7164BF3F-E2C0-6A48-99AA-182F34274A37}"/>
    <dgm:cxn modelId="{61C28C8A-A4CF-344D-A876-C6B92ABB0ADC}" type="presOf" srcId="{0813D5D4-BAA6-EC43-8785-A7EEBD153C7A}" destId="{2D6BD0E1-B728-2744-898D-4B48A9C1707A}" srcOrd="1" destOrd="0" presId="urn:microsoft.com/office/officeart/2009/3/layout/HorizontalOrganizationChart"/>
    <dgm:cxn modelId="{E288B9B7-5814-8F4D-A4B5-A552977FF77B}" type="presOf" srcId="{8F0E206B-159C-0C47-A5B9-AB999C6D5594}" destId="{B34A4369-974C-3D48-A722-DA0BCA47E8F4}" srcOrd="0" destOrd="0" presId="urn:microsoft.com/office/officeart/2009/3/layout/HorizontalOrganizationChart"/>
    <dgm:cxn modelId="{A63270BF-DC0C-F04C-85A2-C19EA0A80B82}" type="presOf" srcId="{A5955DB7-0874-EA49-B8C9-E4EE4E4E48A7}" destId="{D17F3D39-F1FD-424F-8E72-7B9590C7AF38}" srcOrd="1" destOrd="0" presId="urn:microsoft.com/office/officeart/2009/3/layout/HorizontalOrganizationChart"/>
    <dgm:cxn modelId="{B97588E2-5B4B-174B-88ED-C0E1420342FE}" srcId="{A5955DB7-0874-EA49-B8C9-E4EE4E4E48A7}" destId="{31B8FDFC-7A50-3742-A146-9CE259046E9D}" srcOrd="2" destOrd="0" parTransId="{27C246F3-31D6-0E40-9765-F9F54F0F6F86}" sibTransId="{F6A90758-01F0-1348-A84C-0C69E1828906}"/>
    <dgm:cxn modelId="{BC5908EE-9445-F941-8F22-7870997663A5}" type="presOf" srcId="{27C246F3-31D6-0E40-9765-F9F54F0F6F86}" destId="{02737697-9B8A-2D48-99B1-388D817C97B0}" srcOrd="0" destOrd="0" presId="urn:microsoft.com/office/officeart/2009/3/layout/HorizontalOrganizationChart"/>
    <dgm:cxn modelId="{DB4584F7-8F5F-BF44-ADB8-FB85809A3489}" type="presOf" srcId="{D29E6CE0-74B9-9B40-A1EF-35ABB015A5D9}" destId="{C8871A63-5CB0-B944-8E07-751E3990166D}" srcOrd="0" destOrd="0" presId="urn:microsoft.com/office/officeart/2009/3/layout/HorizontalOrganizationChart"/>
    <dgm:cxn modelId="{3B9ACFF9-ED26-3C46-87A3-31E22005B897}" type="presOf" srcId="{ADDEF618-E85E-1B40-96EC-4D4B8D172811}" destId="{F80D820B-FC90-9249-B688-06B4E697A828}" srcOrd="0" destOrd="0" presId="urn:microsoft.com/office/officeart/2009/3/layout/HorizontalOrganizationChart"/>
    <dgm:cxn modelId="{766B65FC-0E87-2F4F-A660-315C3909B6BD}" srcId="{A5955DB7-0874-EA49-B8C9-E4EE4E4E48A7}" destId="{0813D5D4-BAA6-EC43-8785-A7EEBD153C7A}" srcOrd="3" destOrd="0" parTransId="{5E03C035-18AD-A647-A0E4-45FFCEAC33B0}" sibTransId="{DAFAB177-4A81-FF43-BC85-A10D7DD29084}"/>
    <dgm:cxn modelId="{A6D855C4-4AB7-4047-9C33-4B3F849535ED}" type="presParOf" srcId="{B34A4369-974C-3D48-A722-DA0BCA47E8F4}" destId="{7B2849BC-77C6-CF47-801D-D6124A538E6A}" srcOrd="0" destOrd="0" presId="urn:microsoft.com/office/officeart/2009/3/layout/HorizontalOrganizationChart"/>
    <dgm:cxn modelId="{91FB1A34-C0F7-574B-BB3C-B4716DF0324C}" type="presParOf" srcId="{7B2849BC-77C6-CF47-801D-D6124A538E6A}" destId="{E4DDAB60-91AA-1142-8213-A544B7C0DBB7}" srcOrd="0" destOrd="0" presId="urn:microsoft.com/office/officeart/2009/3/layout/HorizontalOrganizationChart"/>
    <dgm:cxn modelId="{772FFDC6-531E-784F-B35C-74DA12CB26C7}" type="presParOf" srcId="{E4DDAB60-91AA-1142-8213-A544B7C0DBB7}" destId="{DB7BB81E-906F-3244-B3F0-D5C5437D04E3}" srcOrd="0" destOrd="0" presId="urn:microsoft.com/office/officeart/2009/3/layout/HorizontalOrganizationChart"/>
    <dgm:cxn modelId="{2AF42AED-57F4-DD45-8B0D-333CD0D704B1}" type="presParOf" srcId="{E4DDAB60-91AA-1142-8213-A544B7C0DBB7}" destId="{D17F3D39-F1FD-424F-8E72-7B9590C7AF38}" srcOrd="1" destOrd="0" presId="urn:microsoft.com/office/officeart/2009/3/layout/HorizontalOrganizationChart"/>
    <dgm:cxn modelId="{EC34045C-5CE2-0340-9343-A1095201E362}" type="presParOf" srcId="{7B2849BC-77C6-CF47-801D-D6124A538E6A}" destId="{8D9473BF-1581-2146-AE70-F20A746968C2}" srcOrd="1" destOrd="0" presId="urn:microsoft.com/office/officeart/2009/3/layout/HorizontalOrganizationChart"/>
    <dgm:cxn modelId="{6497EA77-7621-EE4D-B331-A977F6B70FD3}" type="presParOf" srcId="{8D9473BF-1581-2146-AE70-F20A746968C2}" destId="{C8871A63-5CB0-B944-8E07-751E3990166D}" srcOrd="0" destOrd="0" presId="urn:microsoft.com/office/officeart/2009/3/layout/HorizontalOrganizationChart"/>
    <dgm:cxn modelId="{865EED35-3088-5345-B799-CB34522C1F64}" type="presParOf" srcId="{8D9473BF-1581-2146-AE70-F20A746968C2}" destId="{3C64F36C-4EBA-1849-8FD5-0972F59595CF}" srcOrd="1" destOrd="0" presId="urn:microsoft.com/office/officeart/2009/3/layout/HorizontalOrganizationChart"/>
    <dgm:cxn modelId="{C8816CD5-6BFA-2847-BCFE-1D2164E619BD}" type="presParOf" srcId="{3C64F36C-4EBA-1849-8FD5-0972F59595CF}" destId="{826A73D9-C95A-0E4A-9012-378F8D09D863}" srcOrd="0" destOrd="0" presId="urn:microsoft.com/office/officeart/2009/3/layout/HorizontalOrganizationChart"/>
    <dgm:cxn modelId="{CFA20468-5476-AA4A-B869-C24DF9144161}" type="presParOf" srcId="{826A73D9-C95A-0E4A-9012-378F8D09D863}" destId="{3EE20F14-CB99-6D4D-BCA9-6B5DCD5401FC}" srcOrd="0" destOrd="0" presId="urn:microsoft.com/office/officeart/2009/3/layout/HorizontalOrganizationChart"/>
    <dgm:cxn modelId="{39CC9861-7C84-A641-8892-6764C3434101}" type="presParOf" srcId="{826A73D9-C95A-0E4A-9012-378F8D09D863}" destId="{B5DB577C-C830-FE48-B744-F834E6C7947C}" srcOrd="1" destOrd="0" presId="urn:microsoft.com/office/officeart/2009/3/layout/HorizontalOrganizationChart"/>
    <dgm:cxn modelId="{A088F591-62D6-CA42-812B-D133F4E3DC66}" type="presParOf" srcId="{3C64F36C-4EBA-1849-8FD5-0972F59595CF}" destId="{9DE989F0-EFC4-344A-90A8-F3AA5E2FE3F9}" srcOrd="1" destOrd="0" presId="urn:microsoft.com/office/officeart/2009/3/layout/HorizontalOrganizationChart"/>
    <dgm:cxn modelId="{1E961260-98B5-194B-A51A-4A6D36856167}" type="presParOf" srcId="{3C64F36C-4EBA-1849-8FD5-0972F59595CF}" destId="{2ABFCF11-B7EB-E94E-B628-D12A7A3C9925}" srcOrd="2" destOrd="0" presId="urn:microsoft.com/office/officeart/2009/3/layout/HorizontalOrganizationChart"/>
    <dgm:cxn modelId="{79B9205D-9CAD-BA4A-A7BA-4321C7EA3288}" type="presParOf" srcId="{8D9473BF-1581-2146-AE70-F20A746968C2}" destId="{00B01D84-E46A-4940-8991-376F2612C2FB}" srcOrd="2" destOrd="0" presId="urn:microsoft.com/office/officeart/2009/3/layout/HorizontalOrganizationChart"/>
    <dgm:cxn modelId="{EBBA135C-EBAB-DB46-BC6B-06CC16717E17}" type="presParOf" srcId="{8D9473BF-1581-2146-AE70-F20A746968C2}" destId="{F0AA441D-9D67-F84B-87FD-365B03DA654F}" srcOrd="3" destOrd="0" presId="urn:microsoft.com/office/officeart/2009/3/layout/HorizontalOrganizationChart"/>
    <dgm:cxn modelId="{9A9C4785-F240-954F-AB33-4AF5DD65B09A}" type="presParOf" srcId="{F0AA441D-9D67-F84B-87FD-365B03DA654F}" destId="{2028EF9B-DE88-3D4F-A969-5F8FA993877F}" srcOrd="0" destOrd="0" presId="urn:microsoft.com/office/officeart/2009/3/layout/HorizontalOrganizationChart"/>
    <dgm:cxn modelId="{8E7061EA-F47E-944A-A073-7751E46E6BAE}" type="presParOf" srcId="{2028EF9B-DE88-3D4F-A969-5F8FA993877F}" destId="{F80D820B-FC90-9249-B688-06B4E697A828}" srcOrd="0" destOrd="0" presId="urn:microsoft.com/office/officeart/2009/3/layout/HorizontalOrganizationChart"/>
    <dgm:cxn modelId="{74473C47-A14E-A048-BF00-CD0B67A3D8F3}" type="presParOf" srcId="{2028EF9B-DE88-3D4F-A969-5F8FA993877F}" destId="{CAB80CE1-514B-8D40-921F-D9DAB94580FC}" srcOrd="1" destOrd="0" presId="urn:microsoft.com/office/officeart/2009/3/layout/HorizontalOrganizationChart"/>
    <dgm:cxn modelId="{DE88F2E6-E46B-7F47-B2CE-75E16F79813C}" type="presParOf" srcId="{F0AA441D-9D67-F84B-87FD-365B03DA654F}" destId="{7DB06282-2336-CE43-997D-1CECFCB97062}" srcOrd="1" destOrd="0" presId="urn:microsoft.com/office/officeart/2009/3/layout/HorizontalOrganizationChart"/>
    <dgm:cxn modelId="{98931A83-6F31-4F4A-A57B-99B3D9F7F02E}" type="presParOf" srcId="{F0AA441D-9D67-F84B-87FD-365B03DA654F}" destId="{BF63E394-2AB4-0D4B-A494-B31660FAF7A5}" srcOrd="2" destOrd="0" presId="urn:microsoft.com/office/officeart/2009/3/layout/HorizontalOrganizationChart"/>
    <dgm:cxn modelId="{7AE12F3F-B989-E948-A545-5F39074D3507}" type="presParOf" srcId="{8D9473BF-1581-2146-AE70-F20A746968C2}" destId="{02737697-9B8A-2D48-99B1-388D817C97B0}" srcOrd="4" destOrd="0" presId="urn:microsoft.com/office/officeart/2009/3/layout/HorizontalOrganizationChart"/>
    <dgm:cxn modelId="{B63835C6-1EB5-A244-9BC8-6ABDDB250807}" type="presParOf" srcId="{8D9473BF-1581-2146-AE70-F20A746968C2}" destId="{27CCEE36-3338-B949-920C-3B301E59981C}" srcOrd="5" destOrd="0" presId="urn:microsoft.com/office/officeart/2009/3/layout/HorizontalOrganizationChart"/>
    <dgm:cxn modelId="{C08BCF7B-0E7A-6C44-8F16-7E367C498086}" type="presParOf" srcId="{27CCEE36-3338-B949-920C-3B301E59981C}" destId="{0C1D704F-E970-DA48-B5A4-29EA62257AC9}" srcOrd="0" destOrd="0" presId="urn:microsoft.com/office/officeart/2009/3/layout/HorizontalOrganizationChart"/>
    <dgm:cxn modelId="{8592E192-0412-CB4D-BA85-60E16E4809F1}" type="presParOf" srcId="{0C1D704F-E970-DA48-B5A4-29EA62257AC9}" destId="{CE694AD8-1A65-CF43-8F8B-9604BE9E35B4}" srcOrd="0" destOrd="0" presId="urn:microsoft.com/office/officeart/2009/3/layout/HorizontalOrganizationChart"/>
    <dgm:cxn modelId="{CD105E31-255B-5140-881C-626DEE7A644B}" type="presParOf" srcId="{0C1D704F-E970-DA48-B5A4-29EA62257AC9}" destId="{FE658171-CBF4-754C-A386-8A5131631DF7}" srcOrd="1" destOrd="0" presId="urn:microsoft.com/office/officeart/2009/3/layout/HorizontalOrganizationChart"/>
    <dgm:cxn modelId="{BE217699-8B35-CE42-B3BD-69C64BF3DE2B}" type="presParOf" srcId="{27CCEE36-3338-B949-920C-3B301E59981C}" destId="{C30D1DEA-B217-6B42-A257-FCADC4F1A10C}" srcOrd="1" destOrd="0" presId="urn:microsoft.com/office/officeart/2009/3/layout/HorizontalOrganizationChart"/>
    <dgm:cxn modelId="{A6E50D97-7891-8B4D-BF46-375915763417}" type="presParOf" srcId="{27CCEE36-3338-B949-920C-3B301E59981C}" destId="{CFC624DC-B448-8F43-8880-016ED91B8EE8}" srcOrd="2" destOrd="0" presId="urn:microsoft.com/office/officeart/2009/3/layout/HorizontalOrganizationChart"/>
    <dgm:cxn modelId="{C9DD5468-F4A1-C141-900E-AFBF1ADD98D1}" type="presParOf" srcId="{8D9473BF-1581-2146-AE70-F20A746968C2}" destId="{CEC0BCC1-CD50-A948-BB50-AFC848D3AE02}" srcOrd="6" destOrd="0" presId="urn:microsoft.com/office/officeart/2009/3/layout/HorizontalOrganizationChart"/>
    <dgm:cxn modelId="{5B76A2E0-D81E-CC4D-80EB-F5886B8C2213}" type="presParOf" srcId="{8D9473BF-1581-2146-AE70-F20A746968C2}" destId="{B689B382-447A-2742-A159-188D3813806B}" srcOrd="7" destOrd="0" presId="urn:microsoft.com/office/officeart/2009/3/layout/HorizontalOrganizationChart"/>
    <dgm:cxn modelId="{4EF4BB16-7098-E44D-BB8E-FFD9A9614775}" type="presParOf" srcId="{B689B382-447A-2742-A159-188D3813806B}" destId="{F93A7275-28E7-F545-9EF6-54645EE99DC6}" srcOrd="0" destOrd="0" presId="urn:microsoft.com/office/officeart/2009/3/layout/HorizontalOrganizationChart"/>
    <dgm:cxn modelId="{99F02F7C-EDCB-5B48-9616-7364B116B57C}" type="presParOf" srcId="{F93A7275-28E7-F545-9EF6-54645EE99DC6}" destId="{27F49BFC-CDB2-494E-9E3F-7A982EC65BE7}" srcOrd="0" destOrd="0" presId="urn:microsoft.com/office/officeart/2009/3/layout/HorizontalOrganizationChart"/>
    <dgm:cxn modelId="{B1889C14-2FF3-F540-A994-E1BBC8E55482}" type="presParOf" srcId="{F93A7275-28E7-F545-9EF6-54645EE99DC6}" destId="{2D6BD0E1-B728-2744-898D-4B48A9C1707A}" srcOrd="1" destOrd="0" presId="urn:microsoft.com/office/officeart/2009/3/layout/HorizontalOrganizationChart"/>
    <dgm:cxn modelId="{14C25479-E43B-2742-A34D-6CFFAC1F1420}" type="presParOf" srcId="{B689B382-447A-2742-A159-188D3813806B}" destId="{67A96A92-D37B-1D40-9414-9FB0F449C2DA}" srcOrd="1" destOrd="0" presId="urn:microsoft.com/office/officeart/2009/3/layout/HorizontalOrganizationChart"/>
    <dgm:cxn modelId="{5D64B854-1451-F24E-857F-63127419323A}" type="presParOf" srcId="{B689B382-447A-2742-A159-188D3813806B}" destId="{10EB78D0-295F-5042-86B6-7061D067E4D6}" srcOrd="2" destOrd="0" presId="urn:microsoft.com/office/officeart/2009/3/layout/HorizontalOrganizationChart"/>
    <dgm:cxn modelId="{C55DD7D7-1580-5B41-91E9-7FF2F7816927}" type="presParOf" srcId="{7B2849BC-77C6-CF47-801D-D6124A538E6A}" destId="{D9411FEE-A8F5-7041-BB9B-B9BB47886131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22CC94-2CF9-A443-A57F-7776EAD7640C}">
      <dsp:nvSpPr>
        <dsp:cNvPr id="0" name=""/>
        <dsp:cNvSpPr/>
      </dsp:nvSpPr>
      <dsp:spPr>
        <a:xfrm>
          <a:off x="4991687" y="3060340"/>
          <a:ext cx="472330" cy="27000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6165" y="0"/>
              </a:lnTo>
              <a:lnTo>
                <a:pt x="236165" y="2700062"/>
              </a:lnTo>
              <a:lnTo>
                <a:pt x="472330" y="270006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900" kern="1200"/>
        </a:p>
      </dsp:txBody>
      <dsp:txXfrm>
        <a:off x="5159326" y="4341844"/>
        <a:ext cx="137053" cy="137053"/>
      </dsp:txXfrm>
    </dsp:sp>
    <dsp:sp modelId="{6921A4FC-57A1-6841-BCB0-51CE96676C5B}">
      <dsp:nvSpPr>
        <dsp:cNvPr id="0" name=""/>
        <dsp:cNvSpPr/>
      </dsp:nvSpPr>
      <dsp:spPr>
        <a:xfrm>
          <a:off x="4991687" y="3060340"/>
          <a:ext cx="472330" cy="18000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6165" y="0"/>
              </a:lnTo>
              <a:lnTo>
                <a:pt x="236165" y="1800041"/>
              </a:lnTo>
              <a:lnTo>
                <a:pt x="472330" y="1800041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600" kern="1200"/>
        </a:p>
      </dsp:txBody>
      <dsp:txXfrm>
        <a:off x="5181328" y="3913836"/>
        <a:ext cx="93049" cy="93049"/>
      </dsp:txXfrm>
    </dsp:sp>
    <dsp:sp modelId="{79301874-1540-4D45-B792-25914ECD5659}">
      <dsp:nvSpPr>
        <dsp:cNvPr id="0" name=""/>
        <dsp:cNvSpPr/>
      </dsp:nvSpPr>
      <dsp:spPr>
        <a:xfrm>
          <a:off x="4991687" y="3060340"/>
          <a:ext cx="472330" cy="9000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6165" y="0"/>
              </a:lnTo>
              <a:lnTo>
                <a:pt x="236165" y="900020"/>
              </a:lnTo>
              <a:lnTo>
                <a:pt x="472330" y="900020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5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202442" y="3484939"/>
        <a:ext cx="50821" cy="50821"/>
      </dsp:txXfrm>
    </dsp:sp>
    <dsp:sp modelId="{2C57EAE7-C1B2-7742-9683-AB067EE48E92}">
      <dsp:nvSpPr>
        <dsp:cNvPr id="0" name=""/>
        <dsp:cNvSpPr/>
      </dsp:nvSpPr>
      <dsp:spPr>
        <a:xfrm>
          <a:off x="4991687" y="3014619"/>
          <a:ext cx="47233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2330" y="45720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5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216044" y="3048531"/>
        <a:ext cx="23616" cy="23616"/>
      </dsp:txXfrm>
    </dsp:sp>
    <dsp:sp modelId="{B5340D1D-4780-EB43-BE2C-97CFE5CAB550}">
      <dsp:nvSpPr>
        <dsp:cNvPr id="0" name=""/>
        <dsp:cNvSpPr/>
      </dsp:nvSpPr>
      <dsp:spPr>
        <a:xfrm>
          <a:off x="4991687" y="2160319"/>
          <a:ext cx="472330" cy="900020"/>
        </a:xfrm>
        <a:custGeom>
          <a:avLst/>
          <a:gdLst/>
          <a:ahLst/>
          <a:cxnLst/>
          <a:rect l="0" t="0" r="0" b="0"/>
          <a:pathLst>
            <a:path>
              <a:moveTo>
                <a:pt x="0" y="900020"/>
              </a:moveTo>
              <a:lnTo>
                <a:pt x="236165" y="900020"/>
              </a:lnTo>
              <a:lnTo>
                <a:pt x="236165" y="0"/>
              </a:lnTo>
              <a:lnTo>
                <a:pt x="472330" y="0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500" kern="1200"/>
        </a:p>
      </dsp:txBody>
      <dsp:txXfrm>
        <a:off x="5202442" y="2584918"/>
        <a:ext cx="50821" cy="50821"/>
      </dsp:txXfrm>
    </dsp:sp>
    <dsp:sp modelId="{AEB95256-3306-484B-8F3B-2832E4BE9036}">
      <dsp:nvSpPr>
        <dsp:cNvPr id="0" name=""/>
        <dsp:cNvSpPr/>
      </dsp:nvSpPr>
      <dsp:spPr>
        <a:xfrm>
          <a:off x="4991687" y="1260298"/>
          <a:ext cx="472330" cy="1800041"/>
        </a:xfrm>
        <a:custGeom>
          <a:avLst/>
          <a:gdLst/>
          <a:ahLst/>
          <a:cxnLst/>
          <a:rect l="0" t="0" r="0" b="0"/>
          <a:pathLst>
            <a:path>
              <a:moveTo>
                <a:pt x="0" y="1800041"/>
              </a:moveTo>
              <a:lnTo>
                <a:pt x="236165" y="1800041"/>
              </a:lnTo>
              <a:lnTo>
                <a:pt x="236165" y="0"/>
              </a:lnTo>
              <a:lnTo>
                <a:pt x="472330" y="0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600" kern="1200"/>
        </a:p>
      </dsp:txBody>
      <dsp:txXfrm>
        <a:off x="5181328" y="2113794"/>
        <a:ext cx="93049" cy="93049"/>
      </dsp:txXfrm>
    </dsp:sp>
    <dsp:sp modelId="{35B07B00-89F9-7A41-B045-0EB74E9A8258}">
      <dsp:nvSpPr>
        <dsp:cNvPr id="0" name=""/>
        <dsp:cNvSpPr/>
      </dsp:nvSpPr>
      <dsp:spPr>
        <a:xfrm>
          <a:off x="4991687" y="360277"/>
          <a:ext cx="472330" cy="2700062"/>
        </a:xfrm>
        <a:custGeom>
          <a:avLst/>
          <a:gdLst/>
          <a:ahLst/>
          <a:cxnLst/>
          <a:rect l="0" t="0" r="0" b="0"/>
          <a:pathLst>
            <a:path>
              <a:moveTo>
                <a:pt x="0" y="2700062"/>
              </a:moveTo>
              <a:lnTo>
                <a:pt x="236165" y="2700062"/>
              </a:lnTo>
              <a:lnTo>
                <a:pt x="236165" y="0"/>
              </a:lnTo>
              <a:lnTo>
                <a:pt x="472330" y="0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10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159326" y="1641782"/>
        <a:ext cx="137053" cy="137053"/>
      </dsp:txXfrm>
    </dsp:sp>
    <dsp:sp modelId="{95754089-9E29-C046-B71E-6A4D2D272028}">
      <dsp:nvSpPr>
        <dsp:cNvPr id="0" name=""/>
        <dsp:cNvSpPr/>
      </dsp:nvSpPr>
      <dsp:spPr>
        <a:xfrm rot="16200000">
          <a:off x="2736898" y="2700331"/>
          <a:ext cx="3789561" cy="72001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4300" kern="1200" dirty="0">
              <a:latin typeface="Arial" panose="020B0604020202020204" pitchFamily="34" charset="0"/>
              <a:cs typeface="Arial" panose="020B0604020202020204" pitchFamily="34" charset="0"/>
            </a:rPr>
            <a:t>Anatomi </a:t>
          </a:r>
          <a:r>
            <a:rPr lang="id-ID" sz="4300" kern="1200" dirty="0" err="1">
              <a:latin typeface="Arial" panose="020B0604020202020204" pitchFamily="34" charset="0"/>
              <a:cs typeface="Arial" panose="020B0604020202020204" pitchFamily="34" charset="0"/>
            </a:rPr>
            <a:t>Pledoi</a:t>
          </a:r>
          <a:endParaRPr lang="id-ID" sz="43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36898" y="2700331"/>
        <a:ext cx="3789561" cy="720016"/>
      </dsp:txXfrm>
    </dsp:sp>
    <dsp:sp modelId="{F9ADF590-27D5-084A-9079-0F7C9C2C3BFA}">
      <dsp:nvSpPr>
        <dsp:cNvPr id="0" name=""/>
        <dsp:cNvSpPr/>
      </dsp:nvSpPr>
      <dsp:spPr>
        <a:xfrm>
          <a:off x="5464018" y="268"/>
          <a:ext cx="2361654" cy="72001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600" kern="1200" dirty="0">
              <a:latin typeface="Arial" panose="020B0604020202020204" pitchFamily="34" charset="0"/>
              <a:cs typeface="Arial" panose="020B0604020202020204" pitchFamily="34" charset="0"/>
            </a:rPr>
            <a:t>Pendahuluan</a:t>
          </a:r>
        </a:p>
      </dsp:txBody>
      <dsp:txXfrm>
        <a:off x="5464018" y="268"/>
        <a:ext cx="2361654" cy="720016"/>
      </dsp:txXfrm>
    </dsp:sp>
    <dsp:sp modelId="{DBE01A47-1E9A-BE4C-8F66-5F6C4B57A1D4}">
      <dsp:nvSpPr>
        <dsp:cNvPr id="0" name=""/>
        <dsp:cNvSpPr/>
      </dsp:nvSpPr>
      <dsp:spPr>
        <a:xfrm>
          <a:off x="5464018" y="900289"/>
          <a:ext cx="2361654" cy="72001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600" kern="1200" dirty="0">
              <a:latin typeface="Arial" panose="020B0604020202020204" pitchFamily="34" charset="0"/>
              <a:cs typeface="Arial" panose="020B0604020202020204" pitchFamily="34" charset="0"/>
            </a:rPr>
            <a:t>Dakwaan &amp; Tuntutan</a:t>
          </a:r>
        </a:p>
      </dsp:txBody>
      <dsp:txXfrm>
        <a:off x="5464018" y="900289"/>
        <a:ext cx="2361654" cy="720016"/>
      </dsp:txXfrm>
    </dsp:sp>
    <dsp:sp modelId="{47C16059-CE13-A041-85CF-5FE4F1A8C2D0}">
      <dsp:nvSpPr>
        <dsp:cNvPr id="0" name=""/>
        <dsp:cNvSpPr/>
      </dsp:nvSpPr>
      <dsp:spPr>
        <a:xfrm>
          <a:off x="5464018" y="1800310"/>
          <a:ext cx="2361654" cy="72001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600" kern="1200" dirty="0">
              <a:latin typeface="Arial" panose="020B0604020202020204" pitchFamily="34" charset="0"/>
              <a:cs typeface="Arial" panose="020B0604020202020204" pitchFamily="34" charset="0"/>
            </a:rPr>
            <a:t>Analisis Fakta Persidangan</a:t>
          </a:r>
        </a:p>
      </dsp:txBody>
      <dsp:txXfrm>
        <a:off x="5464018" y="1800310"/>
        <a:ext cx="2361654" cy="720016"/>
      </dsp:txXfrm>
    </dsp:sp>
    <dsp:sp modelId="{078B430B-FBC1-E24A-91A6-14188BBC93D8}">
      <dsp:nvSpPr>
        <dsp:cNvPr id="0" name=""/>
        <dsp:cNvSpPr/>
      </dsp:nvSpPr>
      <dsp:spPr>
        <a:xfrm>
          <a:off x="5464018" y="2700331"/>
          <a:ext cx="2361654" cy="72001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600" kern="1200" dirty="0">
              <a:latin typeface="Arial" panose="020B0604020202020204" pitchFamily="34" charset="0"/>
              <a:cs typeface="Arial" panose="020B0604020202020204" pitchFamily="34" charset="0"/>
            </a:rPr>
            <a:t>Analisis Yuridis</a:t>
          </a:r>
        </a:p>
      </dsp:txBody>
      <dsp:txXfrm>
        <a:off x="5464018" y="2700331"/>
        <a:ext cx="2361654" cy="720016"/>
      </dsp:txXfrm>
    </dsp:sp>
    <dsp:sp modelId="{34635F4E-1A42-EC40-90A3-3401511F155A}">
      <dsp:nvSpPr>
        <dsp:cNvPr id="0" name=""/>
        <dsp:cNvSpPr/>
      </dsp:nvSpPr>
      <dsp:spPr>
        <a:xfrm>
          <a:off x="5464018" y="3600352"/>
          <a:ext cx="2361654" cy="72001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600" kern="1200" dirty="0">
              <a:latin typeface="Arial" panose="020B0604020202020204" pitchFamily="34" charset="0"/>
              <a:cs typeface="Arial" panose="020B0604020202020204" pitchFamily="34" charset="0"/>
            </a:rPr>
            <a:t>Kesimpulan</a:t>
          </a:r>
        </a:p>
      </dsp:txBody>
      <dsp:txXfrm>
        <a:off x="5464018" y="3600352"/>
        <a:ext cx="2361654" cy="720016"/>
      </dsp:txXfrm>
    </dsp:sp>
    <dsp:sp modelId="{A51A3636-C9C9-164B-A2C1-92BAAD189E62}">
      <dsp:nvSpPr>
        <dsp:cNvPr id="0" name=""/>
        <dsp:cNvSpPr/>
      </dsp:nvSpPr>
      <dsp:spPr>
        <a:xfrm>
          <a:off x="5464018" y="4500373"/>
          <a:ext cx="2361654" cy="72001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600" kern="1200" dirty="0">
              <a:latin typeface="Arial" panose="020B0604020202020204" pitchFamily="34" charset="0"/>
              <a:cs typeface="Arial" panose="020B0604020202020204" pitchFamily="34" charset="0"/>
            </a:rPr>
            <a:t>Permohonan (Petitum)</a:t>
          </a:r>
        </a:p>
      </dsp:txBody>
      <dsp:txXfrm>
        <a:off x="5464018" y="4500373"/>
        <a:ext cx="2361654" cy="720016"/>
      </dsp:txXfrm>
    </dsp:sp>
    <dsp:sp modelId="{C0E27883-8625-5A49-ABB8-A1C2794FAE2B}">
      <dsp:nvSpPr>
        <dsp:cNvPr id="0" name=""/>
        <dsp:cNvSpPr/>
      </dsp:nvSpPr>
      <dsp:spPr>
        <a:xfrm>
          <a:off x="5464018" y="5400394"/>
          <a:ext cx="2361654" cy="72001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600" kern="1200" dirty="0">
              <a:latin typeface="Arial" panose="020B0604020202020204" pitchFamily="34" charset="0"/>
              <a:cs typeface="Arial" panose="020B0604020202020204" pitchFamily="34" charset="0"/>
            </a:rPr>
            <a:t>Tanda Tangan</a:t>
          </a:r>
        </a:p>
      </dsp:txBody>
      <dsp:txXfrm>
        <a:off x="5464018" y="5400394"/>
        <a:ext cx="2361654" cy="7200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172F7A-F97F-6245-A475-A18330E42448}">
      <dsp:nvSpPr>
        <dsp:cNvPr id="0" name=""/>
        <dsp:cNvSpPr/>
      </dsp:nvSpPr>
      <dsp:spPr>
        <a:xfrm>
          <a:off x="5224069" y="2709333"/>
          <a:ext cx="929124" cy="19976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64562" y="0"/>
              </a:lnTo>
              <a:lnTo>
                <a:pt x="464562" y="1997618"/>
              </a:lnTo>
              <a:lnTo>
                <a:pt x="929124" y="1997618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597858-6526-B040-AAEC-8845A0526B5B}">
      <dsp:nvSpPr>
        <dsp:cNvPr id="0" name=""/>
        <dsp:cNvSpPr/>
      </dsp:nvSpPr>
      <dsp:spPr>
        <a:xfrm>
          <a:off x="5224069" y="2663613"/>
          <a:ext cx="92912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929124" y="4572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871A63-5CB0-B944-8E07-751E3990166D}">
      <dsp:nvSpPr>
        <dsp:cNvPr id="0" name=""/>
        <dsp:cNvSpPr/>
      </dsp:nvSpPr>
      <dsp:spPr>
        <a:xfrm>
          <a:off x="5224069" y="711715"/>
          <a:ext cx="929124" cy="1997618"/>
        </a:xfrm>
        <a:custGeom>
          <a:avLst/>
          <a:gdLst/>
          <a:ahLst/>
          <a:cxnLst/>
          <a:rect l="0" t="0" r="0" b="0"/>
          <a:pathLst>
            <a:path>
              <a:moveTo>
                <a:pt x="0" y="1997618"/>
              </a:moveTo>
              <a:lnTo>
                <a:pt x="464562" y="1997618"/>
              </a:lnTo>
              <a:lnTo>
                <a:pt x="464562" y="0"/>
              </a:lnTo>
              <a:lnTo>
                <a:pt x="929124" y="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7BB81E-906F-3244-B3F0-D5C5437D04E3}">
      <dsp:nvSpPr>
        <dsp:cNvPr id="0" name=""/>
        <dsp:cNvSpPr/>
      </dsp:nvSpPr>
      <dsp:spPr>
        <a:xfrm>
          <a:off x="578446" y="2000875"/>
          <a:ext cx="4645623" cy="141691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4800" kern="1200" dirty="0"/>
            <a:t>Pendahuluan</a:t>
          </a:r>
        </a:p>
      </dsp:txBody>
      <dsp:txXfrm>
        <a:off x="578446" y="2000875"/>
        <a:ext cx="4645623" cy="1416915"/>
      </dsp:txXfrm>
    </dsp:sp>
    <dsp:sp modelId="{3EE20F14-CB99-6D4D-BCA9-6B5DCD5401FC}">
      <dsp:nvSpPr>
        <dsp:cNvPr id="0" name=""/>
        <dsp:cNvSpPr/>
      </dsp:nvSpPr>
      <dsp:spPr>
        <a:xfrm>
          <a:off x="6153194" y="3257"/>
          <a:ext cx="4645623" cy="141691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4800" kern="1200" dirty="0"/>
            <a:t>Identitas Terdakwa</a:t>
          </a:r>
        </a:p>
      </dsp:txBody>
      <dsp:txXfrm>
        <a:off x="6153194" y="3257"/>
        <a:ext cx="4645623" cy="1416915"/>
      </dsp:txXfrm>
    </dsp:sp>
    <dsp:sp modelId="{776D683C-0287-0A43-B51B-2FB1ACDD14B5}">
      <dsp:nvSpPr>
        <dsp:cNvPr id="0" name=""/>
        <dsp:cNvSpPr/>
      </dsp:nvSpPr>
      <dsp:spPr>
        <a:xfrm>
          <a:off x="6153194" y="2000875"/>
          <a:ext cx="4645623" cy="141691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4800" kern="1200" dirty="0"/>
            <a:t>Status Penahanan</a:t>
          </a:r>
        </a:p>
      </dsp:txBody>
      <dsp:txXfrm>
        <a:off x="6153194" y="2000875"/>
        <a:ext cx="4645623" cy="1416915"/>
      </dsp:txXfrm>
    </dsp:sp>
    <dsp:sp modelId="{BF171111-CC52-1D49-9683-3A7D9D9B89B0}">
      <dsp:nvSpPr>
        <dsp:cNvPr id="0" name=""/>
        <dsp:cNvSpPr/>
      </dsp:nvSpPr>
      <dsp:spPr>
        <a:xfrm>
          <a:off x="6153194" y="3998494"/>
          <a:ext cx="4645623" cy="141691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4800" kern="1200" dirty="0"/>
            <a:t>Dakwaan</a:t>
          </a:r>
        </a:p>
      </dsp:txBody>
      <dsp:txXfrm>
        <a:off x="6153194" y="3998494"/>
        <a:ext cx="4645623" cy="141691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597858-6526-B040-AAEC-8845A0526B5B}">
      <dsp:nvSpPr>
        <dsp:cNvPr id="0" name=""/>
        <dsp:cNvSpPr/>
      </dsp:nvSpPr>
      <dsp:spPr>
        <a:xfrm>
          <a:off x="5171988" y="2709333"/>
          <a:ext cx="1033286" cy="11107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16643" y="0"/>
              </a:lnTo>
              <a:lnTo>
                <a:pt x="516643" y="1110783"/>
              </a:lnTo>
              <a:lnTo>
                <a:pt x="1033286" y="111078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871A63-5CB0-B944-8E07-751E3990166D}">
      <dsp:nvSpPr>
        <dsp:cNvPr id="0" name=""/>
        <dsp:cNvSpPr/>
      </dsp:nvSpPr>
      <dsp:spPr>
        <a:xfrm>
          <a:off x="5171988" y="1598550"/>
          <a:ext cx="1033286" cy="1110783"/>
        </a:xfrm>
        <a:custGeom>
          <a:avLst/>
          <a:gdLst/>
          <a:ahLst/>
          <a:cxnLst/>
          <a:rect l="0" t="0" r="0" b="0"/>
          <a:pathLst>
            <a:path>
              <a:moveTo>
                <a:pt x="0" y="1110783"/>
              </a:moveTo>
              <a:lnTo>
                <a:pt x="516643" y="1110783"/>
              </a:lnTo>
              <a:lnTo>
                <a:pt x="516643" y="0"/>
              </a:lnTo>
              <a:lnTo>
                <a:pt x="1033286" y="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7BB81E-906F-3244-B3F0-D5C5437D04E3}">
      <dsp:nvSpPr>
        <dsp:cNvPr id="0" name=""/>
        <dsp:cNvSpPr/>
      </dsp:nvSpPr>
      <dsp:spPr>
        <a:xfrm>
          <a:off x="5555" y="1921452"/>
          <a:ext cx="5166433" cy="15757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5400" kern="1200" dirty="0"/>
            <a:t>Dakwaan &amp; Tuntutan</a:t>
          </a:r>
        </a:p>
      </dsp:txBody>
      <dsp:txXfrm>
        <a:off x="5555" y="1921452"/>
        <a:ext cx="5166433" cy="1575762"/>
      </dsp:txXfrm>
    </dsp:sp>
    <dsp:sp modelId="{3EE20F14-CB99-6D4D-BCA9-6B5DCD5401FC}">
      <dsp:nvSpPr>
        <dsp:cNvPr id="0" name=""/>
        <dsp:cNvSpPr/>
      </dsp:nvSpPr>
      <dsp:spPr>
        <a:xfrm>
          <a:off x="6205275" y="810669"/>
          <a:ext cx="5166433" cy="157576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5400" kern="1200" dirty="0"/>
            <a:t>Dakwaan</a:t>
          </a:r>
        </a:p>
      </dsp:txBody>
      <dsp:txXfrm>
        <a:off x="6205275" y="810669"/>
        <a:ext cx="5166433" cy="1575762"/>
      </dsp:txXfrm>
    </dsp:sp>
    <dsp:sp modelId="{776D683C-0287-0A43-B51B-2FB1ACDD14B5}">
      <dsp:nvSpPr>
        <dsp:cNvPr id="0" name=""/>
        <dsp:cNvSpPr/>
      </dsp:nvSpPr>
      <dsp:spPr>
        <a:xfrm>
          <a:off x="6205275" y="3032235"/>
          <a:ext cx="5166433" cy="157576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5400" kern="1200" dirty="0"/>
            <a:t>Tuntutan</a:t>
          </a:r>
        </a:p>
      </dsp:txBody>
      <dsp:txXfrm>
        <a:off x="6205275" y="3032235"/>
        <a:ext cx="5166433" cy="157576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597858-6526-B040-AAEC-8845A0526B5B}">
      <dsp:nvSpPr>
        <dsp:cNvPr id="0" name=""/>
        <dsp:cNvSpPr/>
      </dsp:nvSpPr>
      <dsp:spPr>
        <a:xfrm>
          <a:off x="5421282" y="2709333"/>
          <a:ext cx="534698" cy="22992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7349" y="0"/>
              </a:lnTo>
              <a:lnTo>
                <a:pt x="267349" y="2299201"/>
              </a:lnTo>
              <a:lnTo>
                <a:pt x="534698" y="2299201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C0BCC1-CD50-A948-BB50-AFC848D3AE02}">
      <dsp:nvSpPr>
        <dsp:cNvPr id="0" name=""/>
        <dsp:cNvSpPr/>
      </dsp:nvSpPr>
      <dsp:spPr>
        <a:xfrm>
          <a:off x="5421282" y="2709333"/>
          <a:ext cx="534698" cy="11496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7349" y="0"/>
              </a:lnTo>
              <a:lnTo>
                <a:pt x="267349" y="1149600"/>
              </a:lnTo>
              <a:lnTo>
                <a:pt x="534698" y="114960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737697-9B8A-2D48-99B1-388D817C97B0}">
      <dsp:nvSpPr>
        <dsp:cNvPr id="0" name=""/>
        <dsp:cNvSpPr/>
      </dsp:nvSpPr>
      <dsp:spPr>
        <a:xfrm>
          <a:off x="5421282" y="2663613"/>
          <a:ext cx="53469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4698" y="4572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B01D84-E46A-4940-8991-376F2612C2FB}">
      <dsp:nvSpPr>
        <dsp:cNvPr id="0" name=""/>
        <dsp:cNvSpPr/>
      </dsp:nvSpPr>
      <dsp:spPr>
        <a:xfrm>
          <a:off x="5421282" y="1559732"/>
          <a:ext cx="534698" cy="1149600"/>
        </a:xfrm>
        <a:custGeom>
          <a:avLst/>
          <a:gdLst/>
          <a:ahLst/>
          <a:cxnLst/>
          <a:rect l="0" t="0" r="0" b="0"/>
          <a:pathLst>
            <a:path>
              <a:moveTo>
                <a:pt x="0" y="1149600"/>
              </a:moveTo>
              <a:lnTo>
                <a:pt x="267349" y="1149600"/>
              </a:lnTo>
              <a:lnTo>
                <a:pt x="267349" y="0"/>
              </a:lnTo>
              <a:lnTo>
                <a:pt x="534698" y="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871A63-5CB0-B944-8E07-751E3990166D}">
      <dsp:nvSpPr>
        <dsp:cNvPr id="0" name=""/>
        <dsp:cNvSpPr/>
      </dsp:nvSpPr>
      <dsp:spPr>
        <a:xfrm>
          <a:off x="5421282" y="410131"/>
          <a:ext cx="534698" cy="2299201"/>
        </a:xfrm>
        <a:custGeom>
          <a:avLst/>
          <a:gdLst/>
          <a:ahLst/>
          <a:cxnLst/>
          <a:rect l="0" t="0" r="0" b="0"/>
          <a:pathLst>
            <a:path>
              <a:moveTo>
                <a:pt x="0" y="2299201"/>
              </a:moveTo>
              <a:lnTo>
                <a:pt x="267349" y="2299201"/>
              </a:lnTo>
              <a:lnTo>
                <a:pt x="267349" y="0"/>
              </a:lnTo>
              <a:lnTo>
                <a:pt x="534698" y="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7BB81E-906F-3244-B3F0-D5C5437D04E3}">
      <dsp:nvSpPr>
        <dsp:cNvPr id="0" name=""/>
        <dsp:cNvSpPr/>
      </dsp:nvSpPr>
      <dsp:spPr>
        <a:xfrm>
          <a:off x="2747792" y="2301626"/>
          <a:ext cx="2673490" cy="8154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700" kern="1200" dirty="0"/>
            <a:t>Analisis Fakta Persidangan</a:t>
          </a:r>
        </a:p>
      </dsp:txBody>
      <dsp:txXfrm>
        <a:off x="2747792" y="2301626"/>
        <a:ext cx="2673490" cy="815414"/>
      </dsp:txXfrm>
    </dsp:sp>
    <dsp:sp modelId="{3EE20F14-CB99-6D4D-BCA9-6B5DCD5401FC}">
      <dsp:nvSpPr>
        <dsp:cNvPr id="0" name=""/>
        <dsp:cNvSpPr/>
      </dsp:nvSpPr>
      <dsp:spPr>
        <a:xfrm>
          <a:off x="5955981" y="2424"/>
          <a:ext cx="2673490" cy="81541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700" kern="1200" dirty="0" err="1"/>
            <a:t>Ket</a:t>
          </a:r>
          <a:r>
            <a:rPr lang="id-ID" sz="2700" kern="1200" dirty="0"/>
            <a:t>. Saksi</a:t>
          </a:r>
        </a:p>
      </dsp:txBody>
      <dsp:txXfrm>
        <a:off x="5955981" y="2424"/>
        <a:ext cx="2673490" cy="815414"/>
      </dsp:txXfrm>
    </dsp:sp>
    <dsp:sp modelId="{F80D820B-FC90-9249-B688-06B4E697A828}">
      <dsp:nvSpPr>
        <dsp:cNvPr id="0" name=""/>
        <dsp:cNvSpPr/>
      </dsp:nvSpPr>
      <dsp:spPr>
        <a:xfrm>
          <a:off x="5955981" y="1152025"/>
          <a:ext cx="2673490" cy="81541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700" kern="1200" dirty="0" err="1"/>
            <a:t>Ket</a:t>
          </a:r>
          <a:r>
            <a:rPr lang="id-ID" sz="2700" kern="1200" dirty="0"/>
            <a:t>. Ahli</a:t>
          </a:r>
        </a:p>
      </dsp:txBody>
      <dsp:txXfrm>
        <a:off x="5955981" y="1152025"/>
        <a:ext cx="2673490" cy="815414"/>
      </dsp:txXfrm>
    </dsp:sp>
    <dsp:sp modelId="{CE694AD8-1A65-CF43-8F8B-9604BE9E35B4}">
      <dsp:nvSpPr>
        <dsp:cNvPr id="0" name=""/>
        <dsp:cNvSpPr/>
      </dsp:nvSpPr>
      <dsp:spPr>
        <a:xfrm>
          <a:off x="5955981" y="2301626"/>
          <a:ext cx="2673490" cy="81541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700" kern="1200" dirty="0"/>
            <a:t>Surat</a:t>
          </a:r>
        </a:p>
      </dsp:txBody>
      <dsp:txXfrm>
        <a:off x="5955981" y="2301626"/>
        <a:ext cx="2673490" cy="815414"/>
      </dsp:txXfrm>
    </dsp:sp>
    <dsp:sp modelId="{27F49BFC-CDB2-494E-9E3F-7A982EC65BE7}">
      <dsp:nvSpPr>
        <dsp:cNvPr id="0" name=""/>
        <dsp:cNvSpPr/>
      </dsp:nvSpPr>
      <dsp:spPr>
        <a:xfrm>
          <a:off x="5955981" y="3451227"/>
          <a:ext cx="2673490" cy="81541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700" kern="1200" dirty="0"/>
            <a:t>Petunjuk</a:t>
          </a:r>
        </a:p>
      </dsp:txBody>
      <dsp:txXfrm>
        <a:off x="5955981" y="3451227"/>
        <a:ext cx="2673490" cy="815414"/>
      </dsp:txXfrm>
    </dsp:sp>
    <dsp:sp modelId="{776D683C-0287-0A43-B51B-2FB1ACDD14B5}">
      <dsp:nvSpPr>
        <dsp:cNvPr id="0" name=""/>
        <dsp:cNvSpPr/>
      </dsp:nvSpPr>
      <dsp:spPr>
        <a:xfrm>
          <a:off x="5955981" y="4600827"/>
          <a:ext cx="2673490" cy="81541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700" kern="1200" dirty="0" err="1"/>
            <a:t>Ket</a:t>
          </a:r>
          <a:r>
            <a:rPr lang="id-ID" sz="2700" kern="1200" dirty="0"/>
            <a:t>. Terdakwa</a:t>
          </a:r>
        </a:p>
      </dsp:txBody>
      <dsp:txXfrm>
        <a:off x="5955981" y="4600827"/>
        <a:ext cx="2673490" cy="81541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C0BCC1-CD50-A948-BB50-AFC848D3AE02}">
      <dsp:nvSpPr>
        <dsp:cNvPr id="0" name=""/>
        <dsp:cNvSpPr/>
      </dsp:nvSpPr>
      <dsp:spPr>
        <a:xfrm>
          <a:off x="5349064" y="2709333"/>
          <a:ext cx="679135" cy="21902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9567" y="0"/>
              </a:lnTo>
              <a:lnTo>
                <a:pt x="339567" y="2190213"/>
              </a:lnTo>
              <a:lnTo>
                <a:pt x="679135" y="219021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737697-9B8A-2D48-99B1-388D817C97B0}">
      <dsp:nvSpPr>
        <dsp:cNvPr id="0" name=""/>
        <dsp:cNvSpPr/>
      </dsp:nvSpPr>
      <dsp:spPr>
        <a:xfrm>
          <a:off x="5349064" y="2709333"/>
          <a:ext cx="679135" cy="7300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9567" y="0"/>
              </a:lnTo>
              <a:lnTo>
                <a:pt x="339567" y="730071"/>
              </a:lnTo>
              <a:lnTo>
                <a:pt x="679135" y="730071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B01D84-E46A-4940-8991-376F2612C2FB}">
      <dsp:nvSpPr>
        <dsp:cNvPr id="0" name=""/>
        <dsp:cNvSpPr/>
      </dsp:nvSpPr>
      <dsp:spPr>
        <a:xfrm>
          <a:off x="5349064" y="1979262"/>
          <a:ext cx="679135" cy="730071"/>
        </a:xfrm>
        <a:custGeom>
          <a:avLst/>
          <a:gdLst/>
          <a:ahLst/>
          <a:cxnLst/>
          <a:rect l="0" t="0" r="0" b="0"/>
          <a:pathLst>
            <a:path>
              <a:moveTo>
                <a:pt x="0" y="730071"/>
              </a:moveTo>
              <a:lnTo>
                <a:pt x="339567" y="730071"/>
              </a:lnTo>
              <a:lnTo>
                <a:pt x="339567" y="0"/>
              </a:lnTo>
              <a:lnTo>
                <a:pt x="679135" y="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871A63-5CB0-B944-8E07-751E3990166D}">
      <dsp:nvSpPr>
        <dsp:cNvPr id="0" name=""/>
        <dsp:cNvSpPr/>
      </dsp:nvSpPr>
      <dsp:spPr>
        <a:xfrm>
          <a:off x="5349064" y="519119"/>
          <a:ext cx="679135" cy="2190213"/>
        </a:xfrm>
        <a:custGeom>
          <a:avLst/>
          <a:gdLst/>
          <a:ahLst/>
          <a:cxnLst/>
          <a:rect l="0" t="0" r="0" b="0"/>
          <a:pathLst>
            <a:path>
              <a:moveTo>
                <a:pt x="0" y="2190213"/>
              </a:moveTo>
              <a:lnTo>
                <a:pt x="339567" y="2190213"/>
              </a:lnTo>
              <a:lnTo>
                <a:pt x="339567" y="0"/>
              </a:lnTo>
              <a:lnTo>
                <a:pt x="679135" y="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7BB81E-906F-3244-B3F0-D5C5437D04E3}">
      <dsp:nvSpPr>
        <dsp:cNvPr id="0" name=""/>
        <dsp:cNvSpPr/>
      </dsp:nvSpPr>
      <dsp:spPr>
        <a:xfrm>
          <a:off x="1953384" y="2191492"/>
          <a:ext cx="3395679" cy="103568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800" kern="1200" dirty="0"/>
            <a:t>Analisis Yuridis</a:t>
          </a:r>
        </a:p>
      </dsp:txBody>
      <dsp:txXfrm>
        <a:off x="1953384" y="2191492"/>
        <a:ext cx="3395679" cy="1035682"/>
      </dsp:txXfrm>
    </dsp:sp>
    <dsp:sp modelId="{3EE20F14-CB99-6D4D-BCA9-6B5DCD5401FC}">
      <dsp:nvSpPr>
        <dsp:cNvPr id="0" name=""/>
        <dsp:cNvSpPr/>
      </dsp:nvSpPr>
      <dsp:spPr>
        <a:xfrm>
          <a:off x="6028199" y="1278"/>
          <a:ext cx="3395679" cy="103568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800" kern="1200" dirty="0"/>
            <a:t>Fakta persidangan dan ketentuan hukum</a:t>
          </a:r>
        </a:p>
      </dsp:txBody>
      <dsp:txXfrm>
        <a:off x="6028199" y="1278"/>
        <a:ext cx="3395679" cy="1035682"/>
      </dsp:txXfrm>
    </dsp:sp>
    <dsp:sp modelId="{F80D820B-FC90-9249-B688-06B4E697A828}">
      <dsp:nvSpPr>
        <dsp:cNvPr id="0" name=""/>
        <dsp:cNvSpPr/>
      </dsp:nvSpPr>
      <dsp:spPr>
        <a:xfrm>
          <a:off x="6028199" y="1461421"/>
          <a:ext cx="3395679" cy="103568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800" kern="1200" dirty="0"/>
            <a:t>Tanggapan </a:t>
          </a:r>
          <a:r>
            <a:rPr lang="id-ID" sz="2800" kern="1200" dirty="0" err="1"/>
            <a:t>thd</a:t>
          </a:r>
          <a:r>
            <a:rPr lang="id-ID" sz="2800" kern="1200" dirty="0"/>
            <a:t> dakwaan dan tuntutan</a:t>
          </a:r>
        </a:p>
      </dsp:txBody>
      <dsp:txXfrm>
        <a:off x="6028199" y="1461421"/>
        <a:ext cx="3395679" cy="1035682"/>
      </dsp:txXfrm>
    </dsp:sp>
    <dsp:sp modelId="{CE694AD8-1A65-CF43-8F8B-9604BE9E35B4}">
      <dsp:nvSpPr>
        <dsp:cNvPr id="0" name=""/>
        <dsp:cNvSpPr/>
      </dsp:nvSpPr>
      <dsp:spPr>
        <a:xfrm>
          <a:off x="6028199" y="2921563"/>
          <a:ext cx="3395679" cy="103568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800" kern="1200" dirty="0"/>
            <a:t>Pembuktian unsur2 delik</a:t>
          </a:r>
        </a:p>
      </dsp:txBody>
      <dsp:txXfrm>
        <a:off x="6028199" y="2921563"/>
        <a:ext cx="3395679" cy="1035682"/>
      </dsp:txXfrm>
    </dsp:sp>
    <dsp:sp modelId="{27F49BFC-CDB2-494E-9E3F-7A982EC65BE7}">
      <dsp:nvSpPr>
        <dsp:cNvPr id="0" name=""/>
        <dsp:cNvSpPr/>
      </dsp:nvSpPr>
      <dsp:spPr>
        <a:xfrm>
          <a:off x="6028199" y="4381705"/>
          <a:ext cx="3395679" cy="103568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800" kern="1200" dirty="0"/>
            <a:t>Pertanggungjawaban pidana</a:t>
          </a:r>
        </a:p>
      </dsp:txBody>
      <dsp:txXfrm>
        <a:off x="6028199" y="4381705"/>
        <a:ext cx="3395679" cy="10356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701675"/>
            <a:ext cx="622617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701675"/>
            <a:ext cx="6226175" cy="35036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1199456" y="287070"/>
            <a:ext cx="1017713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239349" y="6327412"/>
            <a:ext cx="115212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1199456" y="287070"/>
            <a:ext cx="1017713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39349" y="6327412"/>
            <a:ext cx="115212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1199456" y="287070"/>
            <a:ext cx="1027314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39349" y="6327412"/>
            <a:ext cx="115212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426C0-9A2F-491E-A5B5-43C5917D8D9F}" type="datetimeFigureOut">
              <a:rPr lang="en-US" smtClean="0"/>
              <a:pPr/>
              <a:t>12/22/25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815584" y="1026373"/>
            <a:ext cx="609600" cy="441325"/>
          </a:xfrm>
        </p:spPr>
        <p:txBody>
          <a:bodyPr/>
          <a:lstStyle/>
          <a:p>
            <a:fld id="{AC3E3DB5-95A1-4AD1-A346-C346B51BBB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0574183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199456" y="287070"/>
            <a:ext cx="1027314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39349" y="6327412"/>
            <a:ext cx="115212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  <p:sldLayoutId id="2147483654" r:id="rId5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lms.darmajaya.ac.id/mod/resource/view.php?id=325619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lms.darmajaya.ac.id/mod/resource/view.php?id=325622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335360" y="2455148"/>
            <a:ext cx="1152128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PLEDOI, REPLIK, DUPLIK, DAN PUTUSAN HAKIM.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.13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9336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5">
            <a:extLst>
              <a:ext uri="{FF2B5EF4-FFF2-40B4-BE49-F238E27FC236}">
                <a16:creationId xmlns:a16="http://schemas.microsoft.com/office/drawing/2014/main" id="{6E7AA66A-FB5F-3D41-B542-6F52BC71062F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459332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Mashuril</a:t>
            </a:r>
            <a:r>
              <a:rPr lang="id-ID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Anwar,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E7435C9-43C6-2744-A7BA-37AFB1498F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6566317"/>
              </p:ext>
            </p:extLst>
          </p:nvPr>
        </p:nvGraphicFramePr>
        <p:xfrm>
          <a:off x="479376" y="719666"/>
          <a:ext cx="11377264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21967267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E7435C9-43C6-2744-A7BA-37AFB1498F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76524980"/>
              </p:ext>
            </p:extLst>
          </p:nvPr>
        </p:nvGraphicFramePr>
        <p:xfrm>
          <a:off x="479376" y="719666"/>
          <a:ext cx="11377264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62588131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E7435C9-43C6-2744-A7BA-37AFB1498F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47160658"/>
              </p:ext>
            </p:extLst>
          </p:nvPr>
        </p:nvGraphicFramePr>
        <p:xfrm>
          <a:off x="479376" y="719666"/>
          <a:ext cx="11377264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1790785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hlinkClick r:id="rId2"/>
          </p:cNvPr>
          <p:cNvSpPr txBox="1">
            <a:spLocks/>
          </p:cNvSpPr>
          <p:nvPr/>
        </p:nvSpPr>
        <p:spPr>
          <a:xfrm>
            <a:off x="1919536" y="2492896"/>
            <a:ext cx="8229600" cy="17176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 err="1">
                <a:solidFill>
                  <a:schemeClr val="tx1"/>
                </a:solidFill>
                <a:hlinkClick r:id="rId2"/>
              </a:rPr>
              <a:t>Contoh</a:t>
            </a:r>
            <a:r>
              <a:rPr lang="en-US" sz="4000" b="1" dirty="0">
                <a:solidFill>
                  <a:schemeClr val="tx1"/>
                </a:solidFill>
                <a:hlinkClick r:id="rId2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hlinkClick r:id="rId2"/>
              </a:rPr>
              <a:t>Pledoi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81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>
              <a:spcBef>
                <a:spcPct val="0"/>
              </a:spcBef>
              <a:defRPr/>
            </a:pPr>
            <a:r>
              <a:rPr lang="id-ID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B. REPLIK DAN DUPLIK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07368" y="1600201"/>
            <a:ext cx="1123324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itchFamily="2" charset="2"/>
              <a:buChar char="q"/>
            </a:pPr>
            <a:r>
              <a:rPr lang="id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Replik adalah jawaban balasan dari JPU atas pembelaan terdakwa. Replik dapat diajukan secara lisan atau tertulis.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id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Duplik adalah jawaban terdakwa atas replik JPU yang. Duplik diajukan untuk meneguhkan </a:t>
            </a:r>
            <a:r>
              <a:rPr lang="id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pledoi</a:t>
            </a:r>
            <a:r>
              <a:rPr lang="id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dapat diajukan secara lisan atau tertulis.</a:t>
            </a:r>
          </a:p>
          <a:p>
            <a:pPr marL="457200" indent="-457200" algn="just">
              <a:buFont typeface="Wingdings" pitchFamily="2" charset="2"/>
              <a:buChar char="q"/>
            </a:pPr>
            <a:endParaRPr lang="id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041118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07368" y="1600201"/>
            <a:ext cx="1123324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itchFamily="2" charset="2"/>
              <a:buChar char="q"/>
            </a:pPr>
            <a:r>
              <a:rPr lang="id-ID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dasarnya, KUHAP secara implisit tidak memuat ketentuan mengenai pengertian replik dan duplik. Pengertian replik dapat dilihat melalui doktrin-doktrin hukum.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id-ID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Adapun pengaturan replik dan duplik dapat ditemukan di dalam Pasal 182 ayat (1) huruf </a:t>
            </a:r>
            <a:r>
              <a:rPr lang="id-ID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</a:t>
            </a:r>
            <a:r>
              <a:rPr lang="id-ID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KUHAP.</a:t>
            </a:r>
            <a:endParaRPr lang="id-ID" sz="3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6460466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07368" y="1600201"/>
            <a:ext cx="1123324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Replik dan duplik di dalam hukum acara pidana disampaikan setelah melewati proses pembuktian dan tuntutan di persidangan.</a:t>
            </a:r>
            <a:endParaRPr lang="id-ID" sz="3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73339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1919536" y="2492896"/>
            <a:ext cx="8229600" cy="17176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 err="1">
                <a:solidFill>
                  <a:schemeClr val="tx1"/>
                </a:solidFill>
                <a:hlinkClick r:id="rId2"/>
              </a:rPr>
              <a:t>Contoh</a:t>
            </a:r>
            <a:r>
              <a:rPr lang="en-US" sz="4000" b="1" dirty="0">
                <a:solidFill>
                  <a:schemeClr val="tx1"/>
                </a:solidFill>
                <a:hlinkClick r:id="rId2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hlinkClick r:id="rId2"/>
              </a:rPr>
              <a:t>Replik</a:t>
            </a:r>
            <a:r>
              <a:rPr lang="en-US" sz="4000" b="1" dirty="0">
                <a:solidFill>
                  <a:schemeClr val="tx1"/>
                </a:solidFill>
                <a:hlinkClick r:id="rId2"/>
              </a:rPr>
              <a:t> &amp; </a:t>
            </a:r>
            <a:r>
              <a:rPr lang="en-US" sz="4000" b="1" dirty="0" err="1">
                <a:solidFill>
                  <a:schemeClr val="tx1"/>
                </a:solidFill>
                <a:hlinkClick r:id="rId2"/>
              </a:rPr>
              <a:t>Duplik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793145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847851" y="519113"/>
            <a:ext cx="8518525" cy="822325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C. PUTUSAN PENGADILAN</a:t>
            </a:r>
          </a:p>
        </p:txBody>
      </p:sp>
      <p:sp>
        <p:nvSpPr>
          <p:cNvPr id="5427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623392" y="1341438"/>
            <a:ext cx="10945216" cy="5327650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Apabila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hakim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memandang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pemeriksaan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sidang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sdh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selesai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PU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dipersilahkan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membacakan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tuntutan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requisitoir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>
              <a:lnSpc>
                <a:spcPct val="90000"/>
              </a:lnSpc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Kemudian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PH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membacakan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pembelaan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Pengambilan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keputusan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Putusan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pernyataan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hakim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diucapkan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dlm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sidang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pengadilan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terbuka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dpt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berupa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pemidanaan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bebas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lepas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segala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tuntutan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hk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dlm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dlm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UU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psl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angka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11)</a:t>
            </a:r>
          </a:p>
          <a:p>
            <a:pPr>
              <a:lnSpc>
                <a:spcPct val="90000"/>
              </a:lnSpc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Isi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putusan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hakim: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  1.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Putusan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bebas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	2.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Putusan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lepas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segala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tuntutan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  3.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Pemidanaan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penjatuhan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pidana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tata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tertib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5737513"/>
      </p:ext>
    </p:extLst>
  </p:cSld>
  <p:clrMapOvr>
    <a:masterClrMapping/>
  </p:clrMapOvr>
  <p:transition advTm="2000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703389" y="692696"/>
            <a:ext cx="8662987" cy="82232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dirty="0" err="1">
                <a:solidFill>
                  <a:schemeClr val="tx1"/>
                </a:solidFill>
              </a:rPr>
              <a:t>Putusan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Bebas</a:t>
            </a:r>
            <a:r>
              <a:rPr lang="en-US" sz="3200" dirty="0">
                <a:solidFill>
                  <a:schemeClr val="tx1"/>
                </a:solidFill>
              </a:rPr>
              <a:t> / </a:t>
            </a:r>
            <a:r>
              <a:rPr lang="en-US" sz="3200" dirty="0" err="1">
                <a:solidFill>
                  <a:schemeClr val="tx1"/>
                </a:solidFill>
              </a:rPr>
              <a:t>vrijspraak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(</a:t>
            </a:r>
            <a:r>
              <a:rPr lang="en-US" sz="3200" dirty="0" err="1">
                <a:solidFill>
                  <a:schemeClr val="tx1"/>
                </a:solidFill>
              </a:rPr>
              <a:t>Pasal</a:t>
            </a:r>
            <a:r>
              <a:rPr lang="en-US" sz="3200" dirty="0">
                <a:solidFill>
                  <a:schemeClr val="tx1"/>
                </a:solidFill>
              </a:rPr>
              <a:t> 191 </a:t>
            </a:r>
            <a:r>
              <a:rPr lang="en-US" sz="3200" dirty="0" err="1">
                <a:solidFill>
                  <a:schemeClr val="tx1"/>
                </a:solidFill>
              </a:rPr>
              <a:t>ayat</a:t>
            </a:r>
            <a:r>
              <a:rPr lang="en-US" sz="3200" dirty="0">
                <a:solidFill>
                  <a:schemeClr val="tx1"/>
                </a:solidFill>
              </a:rPr>
              <a:t> 1)</a:t>
            </a:r>
          </a:p>
        </p:txBody>
      </p:sp>
      <p:sp>
        <p:nvSpPr>
          <p:cNvPr id="5939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551384" y="1772816"/>
            <a:ext cx="11377264" cy="440372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/>
              <a:t> </a:t>
            </a:r>
            <a:r>
              <a:rPr lang="en-US" dirty="0" err="1">
                <a:effectLst/>
              </a:rPr>
              <a:t>Jika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pengadilan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berpendapat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bahwa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dari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hasil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pemeriksaan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sidang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kesalahan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terdakwa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atas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perbuatan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yg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didakwakan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kpdnya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tdk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terbukti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secara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sah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meyakinkan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maka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terdakwa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diputus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bebas</a:t>
            </a:r>
            <a:r>
              <a:rPr lang="en-US" dirty="0">
                <a:effectLst/>
              </a:rPr>
              <a:t>.</a:t>
            </a:r>
          </a:p>
          <a:p>
            <a:pPr algn="just"/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ditinjau</a:t>
            </a:r>
            <a:r>
              <a:rPr lang="en-US" dirty="0"/>
              <a:t> </a:t>
            </a:r>
            <a:r>
              <a:rPr lang="en-US" dirty="0" err="1"/>
              <a:t>dr</a:t>
            </a:r>
            <a:r>
              <a:rPr lang="en-US" dirty="0"/>
              <a:t> </a:t>
            </a:r>
            <a:r>
              <a:rPr lang="en-US" dirty="0" err="1"/>
              <a:t>segi</a:t>
            </a:r>
            <a:r>
              <a:rPr lang="en-US" dirty="0"/>
              <a:t> </a:t>
            </a:r>
            <a:r>
              <a:rPr lang="en-US" dirty="0" err="1"/>
              <a:t>yuridis</a:t>
            </a:r>
            <a:r>
              <a:rPr lang="en-US" dirty="0"/>
              <a:t>, </a:t>
            </a:r>
            <a:r>
              <a:rPr lang="en-US" dirty="0" err="1"/>
              <a:t>putusan</a:t>
            </a:r>
            <a:r>
              <a:rPr lang="en-US" dirty="0"/>
              <a:t> yang </a:t>
            </a:r>
            <a:r>
              <a:rPr lang="en-US" dirty="0" err="1"/>
              <a:t>dinilai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majelis</a:t>
            </a:r>
            <a:r>
              <a:rPr lang="en-US" dirty="0"/>
              <a:t> hakim:</a:t>
            </a:r>
          </a:p>
          <a:p>
            <a:pPr marL="514350" indent="-514350" algn="just">
              <a:buAutoNum type="alphaLcPeriod"/>
            </a:pP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pembuktian</a:t>
            </a:r>
            <a:r>
              <a:rPr lang="en-US" dirty="0"/>
              <a:t> </a:t>
            </a:r>
            <a:r>
              <a:rPr lang="en-US" dirty="0" err="1"/>
              <a:t>mnrt</a:t>
            </a:r>
            <a:r>
              <a:rPr lang="en-US" dirty="0"/>
              <a:t> UU </a:t>
            </a:r>
            <a:r>
              <a:rPr lang="en-US" dirty="0" err="1"/>
              <a:t>scr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pembuktian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dipersidangan</a:t>
            </a:r>
            <a:r>
              <a:rPr lang="en-US" dirty="0"/>
              <a:t> </a:t>
            </a:r>
            <a:r>
              <a:rPr lang="en-US" dirty="0" err="1"/>
              <a:t>tdk</a:t>
            </a:r>
            <a:r>
              <a:rPr lang="en-US" dirty="0"/>
              <a:t>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membuktikan</a:t>
            </a:r>
            <a:r>
              <a:rPr lang="en-US" dirty="0"/>
              <a:t> </a:t>
            </a:r>
            <a:r>
              <a:rPr lang="en-US" dirty="0" err="1"/>
              <a:t>kesalahan</a:t>
            </a:r>
            <a:r>
              <a:rPr lang="en-US" dirty="0"/>
              <a:t> </a:t>
            </a:r>
            <a:r>
              <a:rPr lang="en-US" dirty="0" err="1"/>
              <a:t>terdakwa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dinyakini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hakim.</a:t>
            </a:r>
          </a:p>
          <a:p>
            <a:pPr marL="514350" indent="-514350" algn="just">
              <a:buAutoNum type="alphaLcPeriod"/>
            </a:pP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batas</a:t>
            </a:r>
            <a:r>
              <a:rPr lang="en-US" dirty="0"/>
              <a:t> minimum </a:t>
            </a:r>
            <a:r>
              <a:rPr lang="en-US" dirty="0" err="1"/>
              <a:t>pembuktian</a:t>
            </a:r>
            <a:r>
              <a:rPr lang="en-US" dirty="0"/>
              <a:t>,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kesalahan</a:t>
            </a:r>
            <a:r>
              <a:rPr lang="en-US" dirty="0"/>
              <a:t> yang </a:t>
            </a:r>
            <a:r>
              <a:rPr lang="en-US" dirty="0" err="1"/>
              <a:t>didakwakan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terdakwa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didukung</a:t>
            </a:r>
            <a:r>
              <a:rPr lang="en-US" dirty="0"/>
              <a:t> 1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bukti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sdgkan</a:t>
            </a:r>
            <a:r>
              <a:rPr lang="en-US" dirty="0"/>
              <a:t> </a:t>
            </a:r>
            <a:r>
              <a:rPr lang="en-US" dirty="0" err="1"/>
              <a:t>mnrt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183 KUHAP </a:t>
            </a:r>
            <a:r>
              <a:rPr lang="en-US" dirty="0" err="1"/>
              <a:t>sekurang-kurangnya</a:t>
            </a:r>
            <a:r>
              <a:rPr lang="en-US" dirty="0"/>
              <a:t> hrs </a:t>
            </a:r>
            <a:r>
              <a:rPr lang="en-US" dirty="0" err="1"/>
              <a:t>ada</a:t>
            </a:r>
            <a:r>
              <a:rPr lang="en-US" dirty="0"/>
              <a:t> 2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bukti</a:t>
            </a:r>
            <a:r>
              <a:rPr lang="en-US" dirty="0"/>
              <a:t> yang </a:t>
            </a:r>
            <a:r>
              <a:rPr lang="en-US" dirty="0" err="1"/>
              <a:t>sah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Hal-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mengecualikan</a:t>
            </a:r>
            <a:r>
              <a:rPr lang="en-US" dirty="0"/>
              <a:t> </a:t>
            </a:r>
            <a:r>
              <a:rPr lang="en-US" dirty="0" err="1"/>
              <a:t>hukuman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membebaskan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terdakwa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: </a:t>
            </a:r>
            <a:r>
              <a:rPr lang="en-US" dirty="0" err="1"/>
              <a:t>Psl</a:t>
            </a:r>
            <a:r>
              <a:rPr lang="en-US" dirty="0"/>
              <a:t> 44 s/d 51 KUHP</a:t>
            </a:r>
          </a:p>
          <a:p>
            <a:pPr algn="just"/>
            <a:endParaRPr lang="en-US" dirty="0"/>
          </a:p>
          <a:p>
            <a:pPr marL="514350" indent="-514350" algn="just">
              <a:buAutoNum type="alphaLcPeriod"/>
            </a:pP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89833636"/>
      </p:ext>
    </p:extLst>
  </p:cSld>
  <p:clrMapOvr>
    <a:masterClrMapping/>
  </p:clrMapOvr>
  <p:transition advTm="20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81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>
              <a:spcBef>
                <a:spcPct val="0"/>
              </a:spcBef>
              <a:defRPr/>
            </a:pPr>
            <a:r>
              <a:rPr lang="id-ID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</a:t>
            </a:r>
            <a:r>
              <a:rPr lang="id-ID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 PLEDOI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07368" y="1600201"/>
            <a:ext cx="1123324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 rangka pembelaan, sidang </a:t>
            </a:r>
            <a:r>
              <a:rPr lang="id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pledoi</a:t>
            </a:r>
            <a:r>
              <a:rPr lang="id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menjadi hal yang paling penting bagi terdakwa. </a:t>
            </a:r>
            <a:r>
              <a:rPr lang="id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Pledoi</a:t>
            </a:r>
            <a:r>
              <a:rPr lang="id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dilakukan untuk menolak, menyanggah, dan melakukan perlawanan di muka persidangan yang tidak dapat dihilangkan oleh </a:t>
            </a:r>
            <a:r>
              <a:rPr lang="id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siapapun</a:t>
            </a:r>
            <a:r>
              <a:rPr lang="id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dengan alasan </a:t>
            </a:r>
            <a:r>
              <a:rPr lang="id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apapun</a:t>
            </a:r>
            <a:r>
              <a:rPr lang="id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703389" y="650776"/>
            <a:ext cx="8662987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Putusan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Lepas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segala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Tuntutan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Psl</a:t>
            </a:r>
            <a:r>
              <a:rPr lang="en-US" dirty="0">
                <a:solidFill>
                  <a:schemeClr val="tx1"/>
                </a:solidFill>
              </a:rPr>
              <a:t> 191 </a:t>
            </a:r>
            <a:r>
              <a:rPr lang="en-US" dirty="0" err="1">
                <a:solidFill>
                  <a:schemeClr val="tx1"/>
                </a:solidFill>
              </a:rPr>
              <a:t>ayat</a:t>
            </a:r>
            <a:r>
              <a:rPr lang="en-US" dirty="0">
                <a:solidFill>
                  <a:schemeClr val="tx1"/>
                </a:solidFill>
              </a:rPr>
              <a:t> 2)</a:t>
            </a:r>
          </a:p>
        </p:txBody>
      </p:sp>
      <p:sp>
        <p:nvSpPr>
          <p:cNvPr id="6041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551384" y="1905001"/>
            <a:ext cx="11089232" cy="4619625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pengadilan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berpendapat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perbuatan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didakwakan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terbukti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tetapi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perbuatan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tindak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pidana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itchFamily="2" charset="2"/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-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Andi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Hamzah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mestinya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kalau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perbuatan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dituduhkan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bukan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delik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tindak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pidana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seharusnya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hakim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menerima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tuntutan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jaksa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279466"/>
      </p:ext>
    </p:extLst>
  </p:cSld>
  <p:clrMapOvr>
    <a:masterClrMapping/>
  </p:clrMapOvr>
  <p:transition advTm="2000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774825" y="459705"/>
            <a:ext cx="8591550" cy="881063"/>
          </a:xfrm>
        </p:spPr>
        <p:txBody>
          <a:bodyPr>
            <a:normAutofit/>
          </a:bodyPr>
          <a:lstStyle/>
          <a:p>
            <a:pPr algn="ctr"/>
            <a:r>
              <a:rPr lang="en-US" sz="4400" dirty="0" err="1">
                <a:solidFill>
                  <a:schemeClr val="tx1"/>
                </a:solidFill>
              </a:rPr>
              <a:t>Putusan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Pemidanaan</a:t>
            </a:r>
            <a:r>
              <a:rPr lang="en-US" sz="4400" dirty="0">
                <a:solidFill>
                  <a:schemeClr val="tx1"/>
                </a:solidFill>
              </a:rPr>
              <a:t> (</a:t>
            </a:r>
            <a:r>
              <a:rPr lang="en-US" sz="4400" dirty="0" err="1">
                <a:solidFill>
                  <a:schemeClr val="tx1"/>
                </a:solidFill>
              </a:rPr>
              <a:t>Psl</a:t>
            </a:r>
            <a:r>
              <a:rPr lang="en-US" sz="4400" dirty="0">
                <a:solidFill>
                  <a:schemeClr val="tx1"/>
                </a:solidFill>
              </a:rPr>
              <a:t> 193)</a:t>
            </a:r>
          </a:p>
        </p:txBody>
      </p:sp>
      <p:sp>
        <p:nvSpPr>
          <p:cNvPr id="5734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551384" y="1772816"/>
            <a:ext cx="10945216" cy="3672408"/>
          </a:xfrm>
        </p:spPr>
        <p:txBody>
          <a:bodyPr>
            <a:noAutofit/>
          </a:bodyPr>
          <a:lstStyle/>
          <a:p>
            <a:pPr algn="just"/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pengadilan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berpendapat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terdakwa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bersalah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tindak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pidana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didakwakan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kepadanya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pengadilan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menjatuhkan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pidana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188188"/>
      </p:ext>
    </p:extLst>
  </p:cSld>
  <p:clrMapOvr>
    <a:masterClrMapping/>
  </p:clrMapOvr>
  <p:transition advTm="2000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5752" y="570384"/>
            <a:ext cx="85344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Formalitas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harus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dipenuhi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Putusan</a:t>
            </a:r>
            <a:r>
              <a:rPr lang="en-US" dirty="0">
                <a:solidFill>
                  <a:schemeClr val="tx1"/>
                </a:solidFill>
              </a:rPr>
              <a:t> Hakim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7408" y="1792560"/>
            <a:ext cx="11089232" cy="487680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termuat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putusan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hakim 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pasal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197 KUHAP) : </a:t>
            </a:r>
          </a:p>
          <a:p>
            <a:pPr algn="just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Kepala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putusan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berbunyi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DEMI KEADILAN BERASARKAN KETUHANAN YANG MAHA ESA; </a:t>
            </a:r>
          </a:p>
          <a:p>
            <a:pPr algn="just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Lengap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Tmpat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tingal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agama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kepercayaan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terdakwa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Dakwaan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sebagaimana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surat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dakwaan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Pertimbangan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disusun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ringkas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mengenai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fakta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berupa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alat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bukti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diperoleh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pemeriksaan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sidang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Tuntutan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pidana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surat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tuntutan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Pasal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peraturan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perundang-undangan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pemidanaan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tindakan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pasal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putusan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disertai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memberatkan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meringankan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124352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Hari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tanggal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diadakannya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musyawarah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majelis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hakim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kecuali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perkara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diperiksa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hakim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tunggal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Pernyataan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kesalahan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tedakwa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pernyataan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terpenuhi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unsur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rumusan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perbuatan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pidana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Perintah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supaya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terdakwa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ditahan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tahanan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dibebaskan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Hari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tanggal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putusan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nama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penuntut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umum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hakim yang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memutus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nama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panitera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546768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5752" y="685800"/>
            <a:ext cx="85344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Hak-Hak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Terdakwa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setelah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mendapatkan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putusan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1424" y="1600200"/>
            <a:ext cx="10513168" cy="4419600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menerima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putusan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menolak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putusan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Terdakwa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berhak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mempelajari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putusan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meminta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penangguhan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pelaksanaan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putusan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guna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mengajukan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grasi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mengajukan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permintaan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banding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mencabut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pernyataan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menerima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menolak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putusan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tenggang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ditentukan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sebelum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7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20199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07368" y="1600201"/>
            <a:ext cx="1123324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 </a:t>
            </a:r>
            <a:r>
              <a:rPr lang="id-ID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pledoi</a:t>
            </a:r>
            <a:r>
              <a:rPr lang="id-ID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merupakan istilah yang ada di dalam tahapan persidangan perkara pidana. Pembacaan </a:t>
            </a:r>
            <a:r>
              <a:rPr lang="id-ID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pledoi</a:t>
            </a:r>
            <a:r>
              <a:rPr lang="id-ID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dapat dilakukan oleh terdakwa atau oleh penasihat hukum setelah Jaksa Penuntut Umum (JPU) membacakan tuntutan pidana.</a:t>
            </a:r>
            <a:endParaRPr lang="id-ID" sz="3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9200578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07368" y="1600201"/>
            <a:ext cx="1123324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 JPU selesai membacakan surat tuntutannya, maka terdakwa atau penasihat hukumnya diberi giliran untuk mengajukan </a:t>
            </a:r>
            <a:r>
              <a:rPr lang="id-ID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pledoi</a:t>
            </a:r>
            <a:r>
              <a:rPr lang="id-ID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Sidang </a:t>
            </a:r>
            <a:r>
              <a:rPr lang="id-ID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pledoi</a:t>
            </a:r>
            <a:r>
              <a:rPr lang="id-ID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atau pembelaan diri bertujuan untuk memperoleh putusan hakim yang membebaskan terdakwa dari segala dakwaan atau melepaskan terdakwa dari segala tuntutan hukum atau setidaknya mendapatkan hukum ringan.</a:t>
            </a:r>
            <a:endParaRPr lang="id-ID" sz="3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9981172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07368" y="836713"/>
            <a:ext cx="11233248" cy="52894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 hukum </a:t>
            </a:r>
            <a:r>
              <a:rPr lang="id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pledoi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tertuang dalam Pasal 182 ayat (1) huruf </a:t>
            </a:r>
            <a:r>
              <a:rPr lang="id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 No. 8 Tahun 1981 tentang KUHAP, yang menyatakan bahwa: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 pemeriksaan dinyatakan selesai, JPU mengajukan tuntutan pidana.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Terdakwa dan penasihat hukum dapat mengajukan pembelaan yang dapat dijawab oleh penuntut umum dengan ketentuan bahwa terdakwa atau penasihat hukum selalu mendapat giliran terakhir.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Tuntutan, pembelaan dan jawaban atas pembelaan dilakukan secara tertulis dan setelah dibacakan segera diserahkan kepada hakim ketua sidang dan tuntutannya kepada pihak yang berkepentingan.</a:t>
            </a:r>
            <a:endParaRPr lang="id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345241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07368" y="836713"/>
            <a:ext cx="11233248" cy="528945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 pengajuan </a:t>
            </a:r>
            <a:r>
              <a:rPr lang="id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pledoi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biasanya terdakwa atau penasihat hukum mengajukan tanggapan berupa: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 dakwaan JPU kabur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JPU keliru dalam menerapkan undang-undang atau pasal-pasal yang didakwakan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JPU keliru melakukan analisa terhadap unsur-unsur delik yang didakwakan dan penerapan terhadap perbuatan terdakwa yang dipandang terbukti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JPU keliru dalam menilai alat bukti atau menggunakan alat bukti yang saling tidak mendukung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Delik yang didakwakan adalah delik </a:t>
            </a:r>
            <a:r>
              <a:rPr lang="id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materil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bukan </a:t>
            </a:r>
            <a:r>
              <a:rPr lang="id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formil</a:t>
            </a:r>
            <a:endParaRPr lang="id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Mengajukan alibi pada saat terjadinya perbuatan pidana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 terdakwa bukanlah perbuatan pidana tetapi perbuatan perdata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 bukti yang diajukan bukalah milik terdakwa dan lain sebagainya sesuai dengan kasus yang dihadapi.</a:t>
            </a:r>
            <a:endParaRPr lang="id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2631161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2135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Pledoi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merupakan upaya terakhir dari terdakwa dalam membela kebenaran yang diyakininya serta yang diyakini oleh penasihat hukum untuk mempertahankan hak-hak klien yang sesuai dengan bukti yang terungkap dalam persidangan.</a:t>
            </a: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7EF066C1-CD2C-5744-BCCA-141543C58B7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66893242"/>
              </p:ext>
            </p:extLst>
          </p:nvPr>
        </p:nvGraphicFramePr>
        <p:xfrm>
          <a:off x="-240704" y="404664"/>
          <a:ext cx="12097344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2349891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E7435C9-43C6-2744-A7BA-37AFB1498F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31500554"/>
              </p:ext>
            </p:extLst>
          </p:nvPr>
        </p:nvGraphicFramePr>
        <p:xfrm>
          <a:off x="479376" y="719666"/>
          <a:ext cx="11377264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5545386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2999</TotalTime>
  <Words>994</Words>
  <Application>Microsoft Macintosh PowerPoint</Application>
  <PresentationFormat>Layar Lebar</PresentationFormat>
  <Paragraphs>94</Paragraphs>
  <Slides>24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24</vt:i4>
      </vt:variant>
    </vt:vector>
  </HeadingPairs>
  <TitlesOfParts>
    <vt:vector size="30" baseType="lpstr">
      <vt:lpstr>Arial</vt:lpstr>
      <vt:lpstr>Calibri</vt:lpstr>
      <vt:lpstr>Cambria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C. PUTUSAN PENGADILAN</vt:lpstr>
      <vt:lpstr>Putusan Bebas / vrijspraak  (Pasal 191 ayat 1)</vt:lpstr>
      <vt:lpstr>Putusan Lepas dari segala Tuntutan Hukum (Psl 191 ayat 2)</vt:lpstr>
      <vt:lpstr>Putusan Pemidanaan (Psl 193)</vt:lpstr>
      <vt:lpstr>Formalitas yang harus dipenuhi dalam Putusan Hakim</vt:lpstr>
      <vt:lpstr>Presentasi PowerPoint</vt:lpstr>
      <vt:lpstr>Hak-Hak Terdakwa setelah mendapatkan putusan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Microsoft Office User</cp:lastModifiedBy>
  <cp:revision>476</cp:revision>
  <cp:lastPrinted>2017-08-29T02:54:51Z</cp:lastPrinted>
  <dcterms:created xsi:type="dcterms:W3CDTF">2010-04-18T12:06:30Z</dcterms:created>
  <dcterms:modified xsi:type="dcterms:W3CDTF">2025-12-22T13:57:06Z</dcterms:modified>
</cp:coreProperties>
</file>