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TT Norms Bold" charset="1" panose="02000803030000020004"/>
      <p:regular r:id="rId14"/>
    </p:embeddedFont>
    <p:embeddedFont>
      <p:font typeface="Canva Sans" charset="1" panose="020B0503030501040103"/>
      <p:regular r:id="rId15"/>
    </p:embeddedFont>
    <p:embeddedFont>
      <p:font typeface="TT Norms" charset="1" panose="02000503030000020003"/>
      <p:regular r:id="rId16"/>
    </p:embeddedFont>
    <p:embeddedFont>
      <p:font typeface="Canva Sans Bold" charset="1" panose="020B08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jpe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jpe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21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30.jpeg" Type="http://schemas.openxmlformats.org/officeDocument/2006/relationships/image"/><Relationship Id="rId12" Target="../media/image4.png" Type="http://schemas.openxmlformats.org/officeDocument/2006/relationships/image"/><Relationship Id="rId13" Target="../media/image5.svg" Type="http://schemas.openxmlformats.org/officeDocument/2006/relationships/image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4.png" Type="http://schemas.openxmlformats.org/officeDocument/2006/relationships/image"/><Relationship Id="rId12" Target="../media/image5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../media/image8.png" Type="http://schemas.openxmlformats.org/officeDocument/2006/relationships/image"/><Relationship Id="rId16" Target="../media/image33.svg" Type="http://schemas.openxmlformats.org/officeDocument/2006/relationships/image"/><Relationship Id="rId17" Target="../media/image34.jpeg" Type="http://schemas.openxmlformats.org/officeDocument/2006/relationships/image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41.png" Type="http://schemas.openxmlformats.org/officeDocument/2006/relationships/image"/><Relationship Id="rId12" Target="../media/image42.svg" Type="http://schemas.openxmlformats.org/officeDocument/2006/relationships/image"/><Relationship Id="rId13" Target="../media/image43.png" Type="http://schemas.openxmlformats.org/officeDocument/2006/relationships/image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41.png" Type="http://schemas.openxmlformats.org/officeDocument/2006/relationships/image"/><Relationship Id="rId12" Target="../media/image42.svg" Type="http://schemas.openxmlformats.org/officeDocument/2006/relationships/image"/><Relationship Id="rId13" Target="../media/image44.png" Type="http://schemas.openxmlformats.org/officeDocument/2006/relationships/image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5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34500" y="-443877"/>
            <a:ext cx="13168026" cy="11316273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758" y="0"/>
              <a:ext cx="803285" cy="698500"/>
            </a:xfrm>
            <a:custGeom>
              <a:avLst/>
              <a:gdLst/>
              <a:ahLst/>
              <a:cxnLst/>
              <a:rect r="r" b="b" t="t" l="l"/>
              <a:pathLst>
                <a:path h="698500" w="803285">
                  <a:moveTo>
                    <a:pt x="799172" y="364495"/>
                  </a:moveTo>
                  <a:lnTo>
                    <a:pt x="613712" y="683255"/>
                  </a:lnTo>
                  <a:cubicBezTo>
                    <a:pt x="608220" y="692693"/>
                    <a:pt x="598124" y="698500"/>
                    <a:pt x="587204" y="698500"/>
                  </a:cubicBezTo>
                  <a:lnTo>
                    <a:pt x="216080" y="698500"/>
                  </a:lnTo>
                  <a:cubicBezTo>
                    <a:pt x="205160" y="698500"/>
                    <a:pt x="195064" y="692693"/>
                    <a:pt x="189572" y="683255"/>
                  </a:cubicBezTo>
                  <a:lnTo>
                    <a:pt x="4112" y="364495"/>
                  </a:lnTo>
                  <a:cubicBezTo>
                    <a:pt x="-1371" y="355071"/>
                    <a:pt x="-1371" y="343429"/>
                    <a:pt x="4112" y="334005"/>
                  </a:cubicBezTo>
                  <a:lnTo>
                    <a:pt x="189572" y="15245"/>
                  </a:lnTo>
                  <a:cubicBezTo>
                    <a:pt x="195064" y="5807"/>
                    <a:pt x="205160" y="0"/>
                    <a:pt x="216080" y="0"/>
                  </a:cubicBezTo>
                  <a:lnTo>
                    <a:pt x="587204" y="0"/>
                  </a:lnTo>
                  <a:cubicBezTo>
                    <a:pt x="598124" y="0"/>
                    <a:pt x="608220" y="5807"/>
                    <a:pt x="613712" y="15245"/>
                  </a:cubicBezTo>
                  <a:lnTo>
                    <a:pt x="799172" y="334005"/>
                  </a:lnTo>
                  <a:cubicBezTo>
                    <a:pt x="804655" y="343429"/>
                    <a:pt x="804655" y="355071"/>
                    <a:pt x="799172" y="364495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886950" y="-2642796"/>
            <a:ext cx="13708112" cy="11783448"/>
            <a:chOff x="0" y="0"/>
            <a:chExt cx="812800" cy="6986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569" y="0"/>
              <a:ext cx="803661" cy="698680"/>
            </a:xfrm>
            <a:custGeom>
              <a:avLst/>
              <a:gdLst/>
              <a:ahLst/>
              <a:cxnLst/>
              <a:rect r="r" b="b" t="t" l="l"/>
              <a:pathLst>
                <a:path h="698680" w="803661">
                  <a:moveTo>
                    <a:pt x="799712" y="363986"/>
                  </a:moveTo>
                  <a:lnTo>
                    <a:pt x="613550" y="684035"/>
                  </a:lnTo>
                  <a:cubicBezTo>
                    <a:pt x="608276" y="693102"/>
                    <a:pt x="598578" y="698680"/>
                    <a:pt x="588088" y="698680"/>
                  </a:cubicBezTo>
                  <a:lnTo>
                    <a:pt x="215574" y="698680"/>
                  </a:lnTo>
                  <a:cubicBezTo>
                    <a:pt x="205084" y="698680"/>
                    <a:pt x="195386" y="693102"/>
                    <a:pt x="190112" y="684035"/>
                  </a:cubicBezTo>
                  <a:lnTo>
                    <a:pt x="3950" y="363986"/>
                  </a:lnTo>
                  <a:cubicBezTo>
                    <a:pt x="-1316" y="354932"/>
                    <a:pt x="-1316" y="343748"/>
                    <a:pt x="3950" y="334694"/>
                  </a:cubicBezTo>
                  <a:lnTo>
                    <a:pt x="190112" y="14646"/>
                  </a:lnTo>
                  <a:cubicBezTo>
                    <a:pt x="195386" y="5578"/>
                    <a:pt x="205084" y="0"/>
                    <a:pt x="215574" y="0"/>
                  </a:cubicBezTo>
                  <a:lnTo>
                    <a:pt x="588088" y="0"/>
                  </a:lnTo>
                  <a:cubicBezTo>
                    <a:pt x="598578" y="0"/>
                    <a:pt x="608276" y="5578"/>
                    <a:pt x="613550" y="14646"/>
                  </a:cubicBezTo>
                  <a:lnTo>
                    <a:pt x="799712" y="334694"/>
                  </a:lnTo>
                  <a:cubicBezTo>
                    <a:pt x="804978" y="343748"/>
                    <a:pt x="804978" y="354932"/>
                    <a:pt x="799712" y="36398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125" y="0"/>
              <a:ext cx="800550" cy="698500"/>
            </a:xfrm>
            <a:custGeom>
              <a:avLst/>
              <a:gdLst/>
              <a:ahLst/>
              <a:cxnLst/>
              <a:rect r="r" b="b" t="t" l="l"/>
              <a:pathLst>
                <a:path h="698500" w="800550">
                  <a:moveTo>
                    <a:pt x="795256" y="368876"/>
                  </a:moveTo>
                  <a:lnTo>
                    <a:pt x="614894" y="678874"/>
                  </a:lnTo>
                  <a:cubicBezTo>
                    <a:pt x="607824" y="691025"/>
                    <a:pt x="594827" y="698500"/>
                    <a:pt x="580769" y="698500"/>
                  </a:cubicBezTo>
                  <a:lnTo>
                    <a:pt x="219781" y="698500"/>
                  </a:lnTo>
                  <a:cubicBezTo>
                    <a:pt x="205723" y="698500"/>
                    <a:pt x="192726" y="691025"/>
                    <a:pt x="185656" y="678874"/>
                  </a:cubicBezTo>
                  <a:lnTo>
                    <a:pt x="5294" y="368876"/>
                  </a:lnTo>
                  <a:cubicBezTo>
                    <a:pt x="-1765" y="356744"/>
                    <a:pt x="-1765" y="341756"/>
                    <a:pt x="5294" y="329624"/>
                  </a:cubicBezTo>
                  <a:lnTo>
                    <a:pt x="185656" y="19626"/>
                  </a:lnTo>
                  <a:cubicBezTo>
                    <a:pt x="192726" y="7475"/>
                    <a:pt x="205723" y="0"/>
                    <a:pt x="219781" y="0"/>
                  </a:cubicBezTo>
                  <a:lnTo>
                    <a:pt x="580769" y="0"/>
                  </a:lnTo>
                  <a:cubicBezTo>
                    <a:pt x="594827" y="0"/>
                    <a:pt x="607824" y="7475"/>
                    <a:pt x="614894" y="19626"/>
                  </a:cubicBezTo>
                  <a:lnTo>
                    <a:pt x="795256" y="329624"/>
                  </a:lnTo>
                  <a:cubicBezTo>
                    <a:pt x="802315" y="341756"/>
                    <a:pt x="802315" y="356744"/>
                    <a:pt x="795256" y="36887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781393" y="7918934"/>
            <a:ext cx="4883744" cy="4273276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6612" y="36798"/>
              <a:ext cx="759577" cy="674402"/>
            </a:xfrm>
            <a:custGeom>
              <a:avLst/>
              <a:gdLst/>
              <a:ahLst/>
              <a:cxnLst/>
              <a:rect r="r" b="b" t="t" l="l"/>
              <a:pathLst>
                <a:path h="674402" w="759577">
                  <a:moveTo>
                    <a:pt x="411248" y="18257"/>
                  </a:moveTo>
                  <a:lnTo>
                    <a:pt x="754728" y="619347"/>
                  </a:lnTo>
                  <a:cubicBezTo>
                    <a:pt x="761236" y="630736"/>
                    <a:pt x="761189" y="644728"/>
                    <a:pt x="754605" y="656074"/>
                  </a:cubicBezTo>
                  <a:cubicBezTo>
                    <a:pt x="748021" y="667419"/>
                    <a:pt x="735896" y="674402"/>
                    <a:pt x="722778" y="674402"/>
                  </a:cubicBezTo>
                  <a:lnTo>
                    <a:pt x="36798" y="674402"/>
                  </a:lnTo>
                  <a:cubicBezTo>
                    <a:pt x="23680" y="674402"/>
                    <a:pt x="11555" y="667419"/>
                    <a:pt x="4971" y="656074"/>
                  </a:cubicBezTo>
                  <a:cubicBezTo>
                    <a:pt x="-1613" y="644728"/>
                    <a:pt x="-1660" y="630736"/>
                    <a:pt x="4848" y="619347"/>
                  </a:cubicBezTo>
                  <a:lnTo>
                    <a:pt x="348328" y="18257"/>
                  </a:lnTo>
                  <a:cubicBezTo>
                    <a:pt x="354779" y="6967"/>
                    <a:pt x="366785" y="0"/>
                    <a:pt x="379788" y="0"/>
                  </a:cubicBezTo>
                  <a:cubicBezTo>
                    <a:pt x="392791" y="0"/>
                    <a:pt x="404797" y="6967"/>
                    <a:pt x="411248" y="18257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185256" y="9686925"/>
            <a:ext cx="3111500" cy="1221264"/>
          </a:xfrm>
          <a:custGeom>
            <a:avLst/>
            <a:gdLst/>
            <a:ahLst/>
            <a:cxnLst/>
            <a:rect r="r" b="b" t="t" l="l"/>
            <a:pathLst>
              <a:path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9079" y="40210"/>
              <a:ext cx="754642" cy="670990"/>
            </a:xfrm>
            <a:custGeom>
              <a:avLst/>
              <a:gdLst/>
              <a:ahLst/>
              <a:cxnLst/>
              <a:rect r="r" b="b" t="t" l="l"/>
              <a:pathLst>
                <a:path h="670990" w="754642">
                  <a:moveTo>
                    <a:pt x="411698" y="19949"/>
                  </a:moveTo>
                  <a:lnTo>
                    <a:pt x="749344" y="610831"/>
                  </a:lnTo>
                  <a:cubicBezTo>
                    <a:pt x="756456" y="623276"/>
                    <a:pt x="756405" y="638565"/>
                    <a:pt x="749210" y="650963"/>
                  </a:cubicBezTo>
                  <a:cubicBezTo>
                    <a:pt x="742016" y="663360"/>
                    <a:pt x="728766" y="670990"/>
                    <a:pt x="714433" y="670990"/>
                  </a:cubicBezTo>
                  <a:lnTo>
                    <a:pt x="40209" y="670990"/>
                  </a:lnTo>
                  <a:cubicBezTo>
                    <a:pt x="25876" y="670990"/>
                    <a:pt x="12626" y="663360"/>
                    <a:pt x="5432" y="650963"/>
                  </a:cubicBezTo>
                  <a:cubicBezTo>
                    <a:pt x="-1763" y="638565"/>
                    <a:pt x="-1814" y="623276"/>
                    <a:pt x="5298" y="610831"/>
                  </a:cubicBezTo>
                  <a:lnTo>
                    <a:pt x="342944" y="19949"/>
                  </a:lnTo>
                  <a:cubicBezTo>
                    <a:pt x="349994" y="7613"/>
                    <a:pt x="363113" y="0"/>
                    <a:pt x="377321" y="0"/>
                  </a:cubicBezTo>
                  <a:cubicBezTo>
                    <a:pt x="391529" y="0"/>
                    <a:pt x="404648" y="7613"/>
                    <a:pt x="411698" y="19949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615187" y="-2501277"/>
            <a:ext cx="4656068" cy="4114800"/>
          </a:xfrm>
          <a:custGeom>
            <a:avLst/>
            <a:gdLst/>
            <a:ahLst/>
            <a:cxnLst/>
            <a:rect r="r" b="b" t="t" l="l"/>
            <a:pathLst>
              <a:path h="4114800" w="4656068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185256" y="-339102"/>
            <a:ext cx="3111500" cy="1221264"/>
          </a:xfrm>
          <a:custGeom>
            <a:avLst/>
            <a:gdLst/>
            <a:ahLst/>
            <a:cxnLst/>
            <a:rect r="r" b="b" t="t" l="l"/>
            <a:pathLst>
              <a:path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779036" y="882162"/>
            <a:ext cx="7486261" cy="6878003"/>
          </a:xfrm>
          <a:custGeom>
            <a:avLst/>
            <a:gdLst/>
            <a:ahLst/>
            <a:cxnLst/>
            <a:rect r="r" b="b" t="t" l="l"/>
            <a:pathLst>
              <a:path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3" id="23"/>
          <p:cNvGrpSpPr/>
          <p:nvPr/>
        </p:nvGrpSpPr>
        <p:grpSpPr>
          <a:xfrm rot="0">
            <a:off x="10046427" y="1287867"/>
            <a:ext cx="9137786" cy="7852785"/>
            <a:chOff x="0" y="0"/>
            <a:chExt cx="812800" cy="6985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9141" y="0"/>
              <a:ext cx="794517" cy="698500"/>
            </a:xfrm>
            <a:custGeom>
              <a:avLst/>
              <a:gdLst/>
              <a:ahLst/>
              <a:cxnLst/>
              <a:rect r="r" b="b" t="t" l="l"/>
              <a:pathLst>
                <a:path h="698500" w="794517">
                  <a:moveTo>
                    <a:pt x="786616" y="378542"/>
                  </a:moveTo>
                  <a:lnTo>
                    <a:pt x="617502" y="669208"/>
                  </a:lnTo>
                  <a:cubicBezTo>
                    <a:pt x="606950" y="687343"/>
                    <a:pt x="587551" y="698500"/>
                    <a:pt x="566569" y="698500"/>
                  </a:cubicBezTo>
                  <a:lnTo>
                    <a:pt x="227949" y="698500"/>
                  </a:lnTo>
                  <a:cubicBezTo>
                    <a:pt x="206967" y="698500"/>
                    <a:pt x="187568" y="687343"/>
                    <a:pt x="177016" y="669208"/>
                  </a:cubicBezTo>
                  <a:lnTo>
                    <a:pt x="7902" y="378542"/>
                  </a:lnTo>
                  <a:cubicBezTo>
                    <a:pt x="-2633" y="360435"/>
                    <a:pt x="-2633" y="338065"/>
                    <a:pt x="7902" y="319958"/>
                  </a:cubicBezTo>
                  <a:lnTo>
                    <a:pt x="177016" y="29293"/>
                  </a:lnTo>
                  <a:cubicBezTo>
                    <a:pt x="187568" y="11157"/>
                    <a:pt x="206967" y="0"/>
                    <a:pt x="227949" y="0"/>
                  </a:cubicBezTo>
                  <a:lnTo>
                    <a:pt x="566569" y="0"/>
                  </a:lnTo>
                  <a:cubicBezTo>
                    <a:pt x="587551" y="0"/>
                    <a:pt x="606950" y="11157"/>
                    <a:pt x="617502" y="29293"/>
                  </a:cubicBezTo>
                  <a:lnTo>
                    <a:pt x="786616" y="319958"/>
                  </a:lnTo>
                  <a:cubicBezTo>
                    <a:pt x="797151" y="338065"/>
                    <a:pt x="797151" y="360435"/>
                    <a:pt x="786616" y="378542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61771" lIns="61771" bIns="61771" rIns="61771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363840" y="1560644"/>
            <a:ext cx="10502693" cy="7307231"/>
            <a:chOff x="0" y="0"/>
            <a:chExt cx="1003955" cy="6985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965" y="0"/>
              <a:ext cx="992025" cy="698500"/>
            </a:xfrm>
            <a:custGeom>
              <a:avLst/>
              <a:gdLst/>
              <a:ahLst/>
              <a:cxnLst/>
              <a:rect r="r" b="b" t="t" l="l"/>
              <a:pathLst>
                <a:path h="698500" w="992025">
                  <a:moveTo>
                    <a:pt x="986869" y="368364"/>
                  </a:moveTo>
                  <a:lnTo>
                    <a:pt x="805911" y="679386"/>
                  </a:lnTo>
                  <a:cubicBezTo>
                    <a:pt x="799026" y="691220"/>
                    <a:pt x="786367" y="698500"/>
                    <a:pt x="772676" y="698500"/>
                  </a:cubicBezTo>
                  <a:lnTo>
                    <a:pt x="219349" y="698500"/>
                  </a:lnTo>
                  <a:cubicBezTo>
                    <a:pt x="205658" y="698500"/>
                    <a:pt x="192999" y="691220"/>
                    <a:pt x="186114" y="679386"/>
                  </a:cubicBezTo>
                  <a:lnTo>
                    <a:pt x="5156" y="368364"/>
                  </a:lnTo>
                  <a:cubicBezTo>
                    <a:pt x="-1719" y="356549"/>
                    <a:pt x="-1719" y="341951"/>
                    <a:pt x="5156" y="330136"/>
                  </a:cubicBezTo>
                  <a:lnTo>
                    <a:pt x="186114" y="19114"/>
                  </a:lnTo>
                  <a:cubicBezTo>
                    <a:pt x="192999" y="7280"/>
                    <a:pt x="205658" y="0"/>
                    <a:pt x="219349" y="0"/>
                  </a:cubicBezTo>
                  <a:lnTo>
                    <a:pt x="772676" y="0"/>
                  </a:lnTo>
                  <a:cubicBezTo>
                    <a:pt x="786367" y="0"/>
                    <a:pt x="799026" y="7280"/>
                    <a:pt x="805911" y="19114"/>
                  </a:cubicBezTo>
                  <a:lnTo>
                    <a:pt x="986869" y="330136"/>
                  </a:lnTo>
                  <a:cubicBezTo>
                    <a:pt x="993744" y="341951"/>
                    <a:pt x="993744" y="356549"/>
                    <a:pt x="986869" y="368364"/>
                  </a:cubicBezTo>
                  <a:close/>
                </a:path>
              </a:pathLst>
            </a:custGeom>
            <a:blipFill>
              <a:blip r:embed="rId11"/>
              <a:stretch>
                <a:fillRect l="-2841" t="0" r="-2841" b="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28" id="28"/>
          <p:cNvSpPr txBox="true"/>
          <p:nvPr/>
        </p:nvSpPr>
        <p:spPr>
          <a:xfrm rot="0">
            <a:off x="1174750" y="3502015"/>
            <a:ext cx="7840658" cy="3188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64"/>
              </a:lnSpc>
            </a:pPr>
            <a:r>
              <a:rPr lang="en-US" sz="8264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PREPARING JOB INTERVIEW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74750" y="8782050"/>
            <a:ext cx="4904101" cy="860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Date: 17</a:t>
            </a:r>
            <a:r>
              <a:rPr lang="en-US" sz="2500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TH</a:t>
            </a:r>
            <a:r>
              <a:rPr lang="en-US" sz="2500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 DECEMBER 2025</a:t>
            </a:r>
          </a:p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Presenter: Purwanto, M.A.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377917" y="4370418"/>
            <a:ext cx="1022473" cy="511236"/>
          </a:xfrm>
          <a:custGeom>
            <a:avLst/>
            <a:gdLst/>
            <a:ahLst/>
            <a:cxnLst/>
            <a:rect r="r" b="b" t="t" l="l"/>
            <a:pathLst>
              <a:path h="511236" w="1022473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-912042" y="9972675"/>
            <a:ext cx="18171342" cy="1488977"/>
          </a:xfrm>
          <a:custGeom>
            <a:avLst/>
            <a:gdLst/>
            <a:ahLst/>
            <a:cxnLst/>
            <a:rect r="r" b="b" t="t" l="l"/>
            <a:pathLst>
              <a:path h="1488977" w="18171342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54223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289414" y="1082004"/>
            <a:ext cx="4903239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b="true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AGENDA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1147664" y="-1005277"/>
            <a:ext cx="9394899" cy="4117412"/>
            <a:chOff x="0" y="0"/>
            <a:chExt cx="1455516" cy="6378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55516" cy="637895"/>
            </a:xfrm>
            <a:custGeom>
              <a:avLst/>
              <a:gdLst/>
              <a:ahLst/>
              <a:cxnLst/>
              <a:rect r="r" b="b" t="t" l="l"/>
              <a:pathLst>
                <a:path h="637895" w="1455516">
                  <a:moveTo>
                    <a:pt x="0" y="0"/>
                  </a:moveTo>
                  <a:lnTo>
                    <a:pt x="1455516" y="0"/>
                  </a:lnTo>
                  <a:lnTo>
                    <a:pt x="1455516" y="637895"/>
                  </a:lnTo>
                  <a:lnTo>
                    <a:pt x="0" y="637895"/>
                  </a:lnTo>
                  <a:close/>
                </a:path>
              </a:pathLst>
            </a:custGeom>
            <a:blipFill>
              <a:blip r:embed="rId7"/>
              <a:stretch>
                <a:fillRect l="0" t="-26010" r="0" b="-2601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873230" y="-429546"/>
            <a:ext cx="9272041" cy="3541681"/>
            <a:chOff x="0" y="0"/>
            <a:chExt cx="930920" cy="3555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30920" cy="355587"/>
            </a:xfrm>
            <a:custGeom>
              <a:avLst/>
              <a:gdLst/>
              <a:ahLst/>
              <a:cxnLst/>
              <a:rect r="r" b="b" t="t" l="l"/>
              <a:pathLst>
                <a:path h="355587" w="930920">
                  <a:moveTo>
                    <a:pt x="727720" y="0"/>
                  </a:moveTo>
                  <a:lnTo>
                    <a:pt x="0" y="0"/>
                  </a:lnTo>
                  <a:lnTo>
                    <a:pt x="203200" y="355587"/>
                  </a:lnTo>
                  <a:lnTo>
                    <a:pt x="930920" y="355587"/>
                  </a:lnTo>
                  <a:lnTo>
                    <a:pt x="72772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4986388" y="-589970"/>
            <a:ext cx="4612179" cy="3862529"/>
            <a:chOff x="0" y="0"/>
            <a:chExt cx="812800" cy="6806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21773" y="28584"/>
              <a:ext cx="769254" cy="652106"/>
            </a:xfrm>
            <a:custGeom>
              <a:avLst/>
              <a:gdLst/>
              <a:ahLst/>
              <a:cxnLst/>
              <a:rect r="r" b="b" t="t" l="l"/>
              <a:pathLst>
                <a:path h="652106" w="769254">
                  <a:moveTo>
                    <a:pt x="410442" y="14654"/>
                  </a:moveTo>
                  <a:lnTo>
                    <a:pt x="765212" y="608868"/>
                  </a:lnTo>
                  <a:cubicBezTo>
                    <a:pt x="770486" y="617701"/>
                    <a:pt x="770606" y="628686"/>
                    <a:pt x="765528" y="637632"/>
                  </a:cubicBezTo>
                  <a:cubicBezTo>
                    <a:pt x="760450" y="646578"/>
                    <a:pt x="750957" y="652106"/>
                    <a:pt x="740670" y="652106"/>
                  </a:cubicBezTo>
                  <a:lnTo>
                    <a:pt x="28584" y="652106"/>
                  </a:lnTo>
                  <a:cubicBezTo>
                    <a:pt x="18297" y="652106"/>
                    <a:pt x="8804" y="646578"/>
                    <a:pt x="3726" y="637632"/>
                  </a:cubicBezTo>
                  <a:cubicBezTo>
                    <a:pt x="-1352" y="628686"/>
                    <a:pt x="-1232" y="617701"/>
                    <a:pt x="4042" y="608868"/>
                  </a:cubicBezTo>
                  <a:lnTo>
                    <a:pt x="358812" y="14654"/>
                  </a:lnTo>
                  <a:cubicBezTo>
                    <a:pt x="364238" y="5566"/>
                    <a:pt x="374043" y="0"/>
                    <a:pt x="384627" y="0"/>
                  </a:cubicBezTo>
                  <a:cubicBezTo>
                    <a:pt x="395211" y="0"/>
                    <a:pt x="405016" y="5566"/>
                    <a:pt x="410442" y="14654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249360"/>
              <a:ext cx="558800" cy="382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297359" y="-429546"/>
            <a:ext cx="14319000" cy="3541681"/>
            <a:chOff x="0" y="0"/>
            <a:chExt cx="1437638" cy="3555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807" y="0"/>
              <a:ext cx="1424024" cy="355587"/>
            </a:xfrm>
            <a:custGeom>
              <a:avLst/>
              <a:gdLst/>
              <a:ahLst/>
              <a:cxnLst/>
              <a:rect r="r" b="b" t="t" l="l"/>
              <a:pathLst>
                <a:path h="355587" w="1424024">
                  <a:moveTo>
                    <a:pt x="1211411" y="0"/>
                  </a:moveTo>
                  <a:lnTo>
                    <a:pt x="9413" y="0"/>
                  </a:lnTo>
                  <a:cubicBezTo>
                    <a:pt x="6058" y="0"/>
                    <a:pt x="2956" y="1786"/>
                    <a:pt x="1272" y="4688"/>
                  </a:cubicBezTo>
                  <a:cubicBezTo>
                    <a:pt x="-412" y="7590"/>
                    <a:pt x="-424" y="11170"/>
                    <a:pt x="1241" y="14083"/>
                  </a:cubicBezTo>
                  <a:lnTo>
                    <a:pt x="188345" y="341504"/>
                  </a:lnTo>
                  <a:cubicBezTo>
                    <a:pt x="193322" y="350213"/>
                    <a:pt x="202583" y="355587"/>
                    <a:pt x="212613" y="355587"/>
                  </a:cubicBezTo>
                  <a:lnTo>
                    <a:pt x="1414611" y="355587"/>
                  </a:lnTo>
                  <a:cubicBezTo>
                    <a:pt x="1417967" y="355587"/>
                    <a:pt x="1421068" y="353801"/>
                    <a:pt x="1422752" y="350899"/>
                  </a:cubicBezTo>
                  <a:cubicBezTo>
                    <a:pt x="1424437" y="347997"/>
                    <a:pt x="1424448" y="344418"/>
                    <a:pt x="1422784" y="341504"/>
                  </a:cubicBezTo>
                  <a:lnTo>
                    <a:pt x="1235679" y="14083"/>
                  </a:lnTo>
                  <a:cubicBezTo>
                    <a:pt x="1230703" y="5374"/>
                    <a:pt x="1221441" y="0"/>
                    <a:pt x="1211411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66675"/>
              <a:ext cx="1234438" cy="422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2513844">
            <a:off x="13393500" y="-665480"/>
            <a:ext cx="6677500" cy="2612572"/>
          </a:xfrm>
          <a:custGeom>
            <a:avLst/>
            <a:gdLst/>
            <a:ahLst/>
            <a:cxnLst/>
            <a:rect r="r" b="b" t="t" l="l"/>
            <a:pathLst>
              <a:path h="2612572" w="6677500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7259300" y="7096804"/>
            <a:ext cx="2057400" cy="807530"/>
          </a:xfrm>
          <a:custGeom>
            <a:avLst/>
            <a:gdLst/>
            <a:ahLst/>
            <a:cxnLst/>
            <a:rect r="r" b="b" t="t" l="l"/>
            <a:pathLst>
              <a:path h="807530" w="205740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41033" y="4235817"/>
            <a:ext cx="5170299" cy="4338692"/>
          </a:xfrm>
          <a:custGeom>
            <a:avLst/>
            <a:gdLst/>
            <a:ahLst/>
            <a:cxnLst/>
            <a:rect r="r" b="b" t="t" l="l"/>
            <a:pathLst>
              <a:path h="4338692" w="5170299">
                <a:moveTo>
                  <a:pt x="0" y="0"/>
                </a:moveTo>
                <a:lnTo>
                  <a:pt x="5170299" y="0"/>
                </a:lnTo>
                <a:lnTo>
                  <a:pt x="5170299" y="4338692"/>
                </a:lnTo>
                <a:lnTo>
                  <a:pt x="0" y="43386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4600" t="-10164" r="-9435" b="-3279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289414" y="1072479"/>
            <a:ext cx="7442836" cy="931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13"/>
              </a:lnSpc>
            </a:pPr>
            <a:r>
              <a:rPr lang="en-US" sz="6272" b="true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LEARNING GOALS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140101" y="3737968"/>
            <a:ext cx="10084148" cy="483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6375" indent="-333187" lvl="1">
              <a:lnSpc>
                <a:spcPts val="4845"/>
              </a:lnSpc>
              <a:buAutoNum type="arabicPeriod" startAt="1"/>
            </a:pPr>
            <a:r>
              <a:rPr lang="en-US" sz="3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</a:t>
            </a:r>
            <a:r>
              <a:rPr lang="en-US" sz="3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derstand the concept and purpose of a job interview in a business context </a:t>
            </a:r>
          </a:p>
          <a:p>
            <a:pPr algn="l" marL="666375" indent="-333187" lvl="1">
              <a:lnSpc>
                <a:spcPts val="4845"/>
              </a:lnSpc>
              <a:buAutoNum type="arabicPeriod" startAt="1"/>
            </a:pPr>
            <a:r>
              <a:rPr lang="en-US" sz="3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Identify different types of job interviews </a:t>
            </a:r>
          </a:p>
          <a:p>
            <a:pPr algn="l" marL="666375" indent="-333187" lvl="1">
              <a:lnSpc>
                <a:spcPts val="4845"/>
              </a:lnSpc>
              <a:buAutoNum type="arabicPeriod" startAt="1"/>
            </a:pPr>
            <a:r>
              <a:rPr lang="en-US" sz="3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Explain the interview process</a:t>
            </a:r>
          </a:p>
          <a:p>
            <a:pPr algn="l" marL="666375" indent="-333187" lvl="1">
              <a:lnSpc>
                <a:spcPts val="4845"/>
              </a:lnSpc>
              <a:buAutoNum type="arabicPeriod" startAt="1"/>
            </a:pPr>
            <a:r>
              <a:rPr lang="en-US" sz="3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Prepare effectively for job interviews </a:t>
            </a:r>
          </a:p>
          <a:p>
            <a:pPr algn="l" marL="666375" indent="-333187" lvl="1">
              <a:lnSpc>
                <a:spcPts val="4845"/>
              </a:lnSpc>
              <a:buAutoNum type="arabicPeriod" startAt="1"/>
            </a:pPr>
            <a:r>
              <a:rPr lang="en-US" sz="3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Apply the STAR method in interviews </a:t>
            </a:r>
          </a:p>
          <a:p>
            <a:pPr algn="l" marL="666375" indent="-333187" lvl="1">
              <a:lnSpc>
                <a:spcPts val="4845"/>
              </a:lnSpc>
              <a:buAutoNum type="arabicPeriod" startAt="1"/>
            </a:pPr>
            <a:r>
              <a:rPr lang="en-US" sz="3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Respond to common interview questions </a:t>
            </a:r>
          </a:p>
          <a:p>
            <a:pPr algn="l" marL="666375" indent="-333187" lvl="1">
              <a:lnSpc>
                <a:spcPts val="4845"/>
              </a:lnSpc>
              <a:buAutoNum type="arabicPeriod" startAt="1"/>
            </a:pPr>
            <a:r>
              <a:rPr lang="en-US" sz="3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 a successful job interview using a checklist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272775" y="3752704"/>
            <a:ext cx="17089578" cy="5505596"/>
            <a:chOff x="0" y="0"/>
            <a:chExt cx="1258095" cy="4053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201" y="0"/>
              <a:ext cx="1247692" cy="405309"/>
            </a:xfrm>
            <a:custGeom>
              <a:avLst/>
              <a:gdLst/>
              <a:ahLst/>
              <a:cxnLst/>
              <a:rect r="r" b="b" t="t" l="l"/>
              <a:pathLst>
                <a:path h="405309" w="1247692">
                  <a:moveTo>
                    <a:pt x="1036103" y="0"/>
                  </a:moveTo>
                  <a:lnTo>
                    <a:pt x="8390" y="0"/>
                  </a:lnTo>
                  <a:cubicBezTo>
                    <a:pt x="5480" y="0"/>
                    <a:pt x="2779" y="1507"/>
                    <a:pt x="1251" y="3983"/>
                  </a:cubicBezTo>
                  <a:cubicBezTo>
                    <a:pt x="-277" y="6458"/>
                    <a:pt x="-414" y="9549"/>
                    <a:pt x="890" y="12149"/>
                  </a:cubicBezTo>
                  <a:lnTo>
                    <a:pt x="191908" y="393160"/>
                  </a:lnTo>
                  <a:cubicBezTo>
                    <a:pt x="195642" y="400607"/>
                    <a:pt x="203259" y="405309"/>
                    <a:pt x="211590" y="405309"/>
                  </a:cubicBezTo>
                  <a:lnTo>
                    <a:pt x="1239303" y="405309"/>
                  </a:lnTo>
                  <a:cubicBezTo>
                    <a:pt x="1242212" y="405309"/>
                    <a:pt x="1244914" y="403802"/>
                    <a:pt x="1246442" y="401326"/>
                  </a:cubicBezTo>
                  <a:cubicBezTo>
                    <a:pt x="1247970" y="398851"/>
                    <a:pt x="1248107" y="395761"/>
                    <a:pt x="1246803" y="393160"/>
                  </a:cubicBezTo>
                  <a:lnTo>
                    <a:pt x="1055785" y="12149"/>
                  </a:lnTo>
                  <a:cubicBezTo>
                    <a:pt x="1052051" y="4702"/>
                    <a:pt x="1044434" y="0"/>
                    <a:pt x="1036103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66675"/>
              <a:ext cx="1054895" cy="471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229999" y="-3234257"/>
            <a:ext cx="11945087" cy="12492557"/>
            <a:chOff x="0" y="0"/>
            <a:chExt cx="759608" cy="7944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685" y="0"/>
              <a:ext cx="750238" cy="794422"/>
            </a:xfrm>
            <a:custGeom>
              <a:avLst/>
              <a:gdLst/>
              <a:ahLst/>
              <a:cxnLst/>
              <a:rect r="r" b="b" t="t" l="l"/>
              <a:pathLst>
                <a:path h="794422" w="750238">
                  <a:moveTo>
                    <a:pt x="746067" y="414521"/>
                  </a:moveTo>
                  <a:lnTo>
                    <a:pt x="560578" y="777112"/>
                  </a:lnTo>
                  <a:cubicBezTo>
                    <a:pt x="555143" y="787737"/>
                    <a:pt x="544214" y="794422"/>
                    <a:pt x="532279" y="794422"/>
                  </a:cubicBezTo>
                  <a:lnTo>
                    <a:pt x="217959" y="794422"/>
                  </a:lnTo>
                  <a:cubicBezTo>
                    <a:pt x="206024" y="794422"/>
                    <a:pt x="195095" y="787737"/>
                    <a:pt x="189660" y="777112"/>
                  </a:cubicBezTo>
                  <a:lnTo>
                    <a:pt x="4170" y="414521"/>
                  </a:lnTo>
                  <a:cubicBezTo>
                    <a:pt x="-1391" y="403651"/>
                    <a:pt x="-1391" y="390771"/>
                    <a:pt x="4170" y="379901"/>
                  </a:cubicBezTo>
                  <a:lnTo>
                    <a:pt x="189660" y="17310"/>
                  </a:lnTo>
                  <a:cubicBezTo>
                    <a:pt x="195095" y="6685"/>
                    <a:pt x="206024" y="0"/>
                    <a:pt x="217959" y="0"/>
                  </a:cubicBezTo>
                  <a:lnTo>
                    <a:pt x="532279" y="0"/>
                  </a:lnTo>
                  <a:cubicBezTo>
                    <a:pt x="544214" y="0"/>
                    <a:pt x="555143" y="6685"/>
                    <a:pt x="560578" y="17310"/>
                  </a:cubicBezTo>
                  <a:lnTo>
                    <a:pt x="746067" y="379901"/>
                  </a:lnTo>
                  <a:cubicBezTo>
                    <a:pt x="751628" y="390771"/>
                    <a:pt x="751628" y="403651"/>
                    <a:pt x="746067" y="414521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66675"/>
              <a:ext cx="531008" cy="861097"/>
            </a:xfrm>
            <a:prstGeom prst="rect">
              <a:avLst/>
            </a:prstGeom>
          </p:spPr>
          <p:txBody>
            <a:bodyPr anchor="ctr" rtlCol="false" tIns="59834" lIns="59834" bIns="59834" rIns="59834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70680" y="-2722500"/>
            <a:ext cx="9825247" cy="11469044"/>
            <a:chOff x="0" y="0"/>
            <a:chExt cx="680562" cy="7944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594" y="0"/>
              <a:ext cx="665374" cy="794422"/>
            </a:xfrm>
            <a:custGeom>
              <a:avLst/>
              <a:gdLst/>
              <a:ahLst/>
              <a:cxnLst/>
              <a:rect r="r" b="b" t="t" l="l"/>
              <a:pathLst>
                <a:path h="794422" w="665374">
                  <a:moveTo>
                    <a:pt x="658613" y="425271"/>
                  </a:moveTo>
                  <a:lnTo>
                    <a:pt x="484122" y="766362"/>
                  </a:lnTo>
                  <a:cubicBezTo>
                    <a:pt x="475312" y="783586"/>
                    <a:pt x="457596" y="794422"/>
                    <a:pt x="438249" y="794422"/>
                  </a:cubicBezTo>
                  <a:lnTo>
                    <a:pt x="227124" y="794422"/>
                  </a:lnTo>
                  <a:cubicBezTo>
                    <a:pt x="207778" y="794422"/>
                    <a:pt x="190062" y="783586"/>
                    <a:pt x="181251" y="766362"/>
                  </a:cubicBezTo>
                  <a:lnTo>
                    <a:pt x="6761" y="425271"/>
                  </a:lnTo>
                  <a:cubicBezTo>
                    <a:pt x="-2254" y="407650"/>
                    <a:pt x="-2254" y="386772"/>
                    <a:pt x="6761" y="369151"/>
                  </a:cubicBezTo>
                  <a:lnTo>
                    <a:pt x="181251" y="28060"/>
                  </a:lnTo>
                  <a:cubicBezTo>
                    <a:pt x="190062" y="10837"/>
                    <a:pt x="207778" y="0"/>
                    <a:pt x="227124" y="0"/>
                  </a:cubicBezTo>
                  <a:lnTo>
                    <a:pt x="438249" y="0"/>
                  </a:lnTo>
                  <a:cubicBezTo>
                    <a:pt x="457596" y="0"/>
                    <a:pt x="475312" y="10837"/>
                    <a:pt x="484122" y="28060"/>
                  </a:cubicBezTo>
                  <a:lnTo>
                    <a:pt x="658613" y="369151"/>
                  </a:lnTo>
                  <a:cubicBezTo>
                    <a:pt x="667628" y="386772"/>
                    <a:pt x="667628" y="407650"/>
                    <a:pt x="658613" y="425271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66675"/>
              <a:ext cx="451962" cy="861097"/>
            </a:xfrm>
            <a:prstGeom prst="rect">
              <a:avLst/>
            </a:prstGeom>
          </p:spPr>
          <p:txBody>
            <a:bodyPr anchor="ctr" rtlCol="false" tIns="59834" lIns="59834" bIns="59834" rIns="59834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40189" y="-2324108"/>
            <a:ext cx="9455738" cy="10672259"/>
            <a:chOff x="0" y="0"/>
            <a:chExt cx="703867" cy="79442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918" y="0"/>
              <a:ext cx="692031" cy="794422"/>
            </a:xfrm>
            <a:custGeom>
              <a:avLst/>
              <a:gdLst/>
              <a:ahLst/>
              <a:cxnLst/>
              <a:rect r="r" b="b" t="t" l="l"/>
              <a:pathLst>
                <a:path h="794422" w="692031">
                  <a:moveTo>
                    <a:pt x="686762" y="419078"/>
                  </a:moveTo>
                  <a:lnTo>
                    <a:pt x="505935" y="772555"/>
                  </a:lnTo>
                  <a:cubicBezTo>
                    <a:pt x="499069" y="785977"/>
                    <a:pt x="485263" y="794422"/>
                    <a:pt x="470186" y="794422"/>
                  </a:cubicBezTo>
                  <a:lnTo>
                    <a:pt x="221845" y="794422"/>
                  </a:lnTo>
                  <a:cubicBezTo>
                    <a:pt x="206768" y="794422"/>
                    <a:pt x="192962" y="785977"/>
                    <a:pt x="186095" y="772555"/>
                  </a:cubicBezTo>
                  <a:lnTo>
                    <a:pt x="5269" y="419078"/>
                  </a:lnTo>
                  <a:cubicBezTo>
                    <a:pt x="-1756" y="405347"/>
                    <a:pt x="-1756" y="389076"/>
                    <a:pt x="5269" y="375344"/>
                  </a:cubicBezTo>
                  <a:lnTo>
                    <a:pt x="186095" y="21867"/>
                  </a:lnTo>
                  <a:cubicBezTo>
                    <a:pt x="192962" y="8445"/>
                    <a:pt x="206768" y="0"/>
                    <a:pt x="221845" y="0"/>
                  </a:cubicBezTo>
                  <a:lnTo>
                    <a:pt x="470186" y="0"/>
                  </a:lnTo>
                  <a:cubicBezTo>
                    <a:pt x="485263" y="0"/>
                    <a:pt x="499069" y="8445"/>
                    <a:pt x="505935" y="21867"/>
                  </a:cubicBezTo>
                  <a:lnTo>
                    <a:pt x="686762" y="375344"/>
                  </a:lnTo>
                  <a:cubicBezTo>
                    <a:pt x="693787" y="389076"/>
                    <a:pt x="693787" y="405347"/>
                    <a:pt x="686762" y="419078"/>
                  </a:cubicBezTo>
                  <a:close/>
                </a:path>
              </a:pathLst>
            </a:custGeom>
            <a:blipFill>
              <a:blip r:embed="rId3"/>
              <a:stretch>
                <a:fillRect l="-36096" t="0" r="-36096" b="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125" y="0"/>
              <a:ext cx="800550" cy="698500"/>
            </a:xfrm>
            <a:custGeom>
              <a:avLst/>
              <a:gdLst/>
              <a:ahLst/>
              <a:cxnLst/>
              <a:rect r="r" b="b" t="t" l="l"/>
              <a:pathLst>
                <a:path h="698500" w="800550">
                  <a:moveTo>
                    <a:pt x="795256" y="368876"/>
                  </a:moveTo>
                  <a:lnTo>
                    <a:pt x="614894" y="678874"/>
                  </a:lnTo>
                  <a:cubicBezTo>
                    <a:pt x="607824" y="691025"/>
                    <a:pt x="594827" y="698500"/>
                    <a:pt x="580769" y="698500"/>
                  </a:cubicBezTo>
                  <a:lnTo>
                    <a:pt x="219781" y="698500"/>
                  </a:lnTo>
                  <a:cubicBezTo>
                    <a:pt x="205723" y="698500"/>
                    <a:pt x="192726" y="691025"/>
                    <a:pt x="185656" y="678874"/>
                  </a:cubicBezTo>
                  <a:lnTo>
                    <a:pt x="5294" y="368876"/>
                  </a:lnTo>
                  <a:cubicBezTo>
                    <a:pt x="-1765" y="356744"/>
                    <a:pt x="-1765" y="341756"/>
                    <a:pt x="5294" y="329624"/>
                  </a:cubicBezTo>
                  <a:lnTo>
                    <a:pt x="185656" y="19626"/>
                  </a:lnTo>
                  <a:cubicBezTo>
                    <a:pt x="192726" y="7475"/>
                    <a:pt x="205723" y="0"/>
                    <a:pt x="219781" y="0"/>
                  </a:cubicBezTo>
                  <a:lnTo>
                    <a:pt x="580769" y="0"/>
                  </a:lnTo>
                  <a:cubicBezTo>
                    <a:pt x="594827" y="0"/>
                    <a:pt x="607824" y="7475"/>
                    <a:pt x="614894" y="19626"/>
                  </a:cubicBezTo>
                  <a:lnTo>
                    <a:pt x="795256" y="329624"/>
                  </a:lnTo>
                  <a:cubicBezTo>
                    <a:pt x="802315" y="341756"/>
                    <a:pt x="802315" y="356744"/>
                    <a:pt x="795256" y="36887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203448">
            <a:off x="16087195" y="-567063"/>
            <a:ext cx="2401361" cy="2458731"/>
          </a:xfrm>
          <a:custGeom>
            <a:avLst/>
            <a:gdLst/>
            <a:ahLst/>
            <a:cxnLst/>
            <a:rect r="r" b="b" t="t" l="l"/>
            <a:pathLst>
              <a:path h="2458731" w="240136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-435741" y="9972675"/>
            <a:ext cx="17403799" cy="2759967"/>
          </a:xfrm>
          <a:custGeom>
            <a:avLst/>
            <a:gdLst/>
            <a:ahLst/>
            <a:cxnLst/>
            <a:rect r="r" b="b" t="t" l="l"/>
            <a:pathLst>
              <a:path h="2759967" w="17403799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65736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1431866" y="444810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55750" y="4662948"/>
            <a:ext cx="9468243" cy="342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256" spc="16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A job interview is a formal meeting between a job applicant and an employer to assess suitability for a position. In management fields, interviews focus on communication skills, leadership potential, problem-solving ability, teamwork, and professionalism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55750" y="1066800"/>
            <a:ext cx="6710408" cy="1780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52"/>
              </a:lnSpc>
            </a:pPr>
            <a:r>
              <a:rPr lang="en-US" sz="6133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 WHAT IS A JOB INTERVIEW?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65592" y="9677400"/>
            <a:ext cx="2085975" cy="818745"/>
          </a:xfrm>
          <a:custGeom>
            <a:avLst/>
            <a:gdLst/>
            <a:ahLst/>
            <a:cxnLst/>
            <a:rect r="r" b="b" t="t" l="l"/>
            <a:pathLst>
              <a:path h="818745" w="208597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222922" y="-4624142"/>
            <a:ext cx="18908629" cy="16218795"/>
            <a:chOff x="0" y="0"/>
            <a:chExt cx="25211505" cy="2162506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5211505" cy="11137754"/>
              <a:chOff x="0" y="0"/>
              <a:chExt cx="1581130" cy="6985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1657" y="0"/>
                <a:ext cx="1577817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1577817">
                    <a:moveTo>
                      <a:pt x="1576384" y="354558"/>
                    </a:moveTo>
                    <a:lnTo>
                      <a:pt x="1379362" y="693192"/>
                    </a:lnTo>
                    <a:cubicBezTo>
                      <a:pt x="1377449" y="696478"/>
                      <a:pt x="1373934" y="698500"/>
                      <a:pt x="1370131" y="698500"/>
                    </a:cubicBezTo>
                    <a:lnTo>
                      <a:pt x="207685" y="698500"/>
                    </a:lnTo>
                    <a:cubicBezTo>
                      <a:pt x="203882" y="698500"/>
                      <a:pt x="200367" y="696478"/>
                      <a:pt x="198454" y="693192"/>
                    </a:cubicBezTo>
                    <a:lnTo>
                      <a:pt x="1432" y="354558"/>
                    </a:lnTo>
                    <a:cubicBezTo>
                      <a:pt x="-478" y="351277"/>
                      <a:pt x="-478" y="347223"/>
                      <a:pt x="1432" y="343942"/>
                    </a:cubicBezTo>
                    <a:lnTo>
                      <a:pt x="198454" y="5308"/>
                    </a:lnTo>
                    <a:cubicBezTo>
                      <a:pt x="200367" y="2022"/>
                      <a:pt x="203882" y="0"/>
                      <a:pt x="207685" y="0"/>
                    </a:cubicBezTo>
                    <a:lnTo>
                      <a:pt x="1370131" y="0"/>
                    </a:lnTo>
                    <a:cubicBezTo>
                      <a:pt x="1373934" y="0"/>
                      <a:pt x="1377449" y="2022"/>
                      <a:pt x="1379362" y="5308"/>
                    </a:cubicBezTo>
                    <a:lnTo>
                      <a:pt x="1576384" y="343942"/>
                    </a:lnTo>
                    <a:cubicBezTo>
                      <a:pt x="1578294" y="347223"/>
                      <a:pt x="1578294" y="351277"/>
                      <a:pt x="1576384" y="354558"/>
                    </a:cubicBezTo>
                    <a:close/>
                  </a:path>
                </a:pathLst>
              </a:custGeom>
              <a:solidFill>
                <a:srgbClr val="1D7363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14300" y="-66675"/>
                <a:ext cx="1352530" cy="765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75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11870811" y="5776163"/>
              <a:ext cx="2781300" cy="1091660"/>
            </a:xfrm>
            <a:custGeom>
              <a:avLst/>
              <a:gdLst/>
              <a:ahLst/>
              <a:cxnLst/>
              <a:rect r="r" b="b" t="t" l="l"/>
              <a:pathLst>
                <a:path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271437" y="5776163"/>
              <a:ext cx="2487304" cy="1091660"/>
            </a:xfrm>
            <a:custGeom>
              <a:avLst/>
              <a:gdLst/>
              <a:ahLst/>
              <a:cxnLst/>
              <a:rect r="r" b="b" t="t" l="l"/>
              <a:pathLst>
                <a:path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-11819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228104" y="17604045"/>
              <a:ext cx="14845346" cy="4021015"/>
              <a:chOff x="0" y="0"/>
              <a:chExt cx="1307098" cy="35404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10244" y="0"/>
                <a:ext cx="1286609" cy="354041"/>
              </a:xfrm>
              <a:custGeom>
                <a:avLst/>
                <a:gdLst/>
                <a:ahLst/>
                <a:cxnLst/>
                <a:rect r="r" b="b" t="t" l="l"/>
                <a:pathLst>
                  <a:path h="354041" w="1286609">
                    <a:moveTo>
                      <a:pt x="217293" y="0"/>
                    </a:moveTo>
                    <a:lnTo>
                      <a:pt x="1272517" y="0"/>
                    </a:lnTo>
                    <a:cubicBezTo>
                      <a:pt x="1277546" y="0"/>
                      <a:pt x="1282193" y="2679"/>
                      <a:pt x="1284713" y="7031"/>
                    </a:cubicBezTo>
                    <a:cubicBezTo>
                      <a:pt x="1287232" y="11382"/>
                      <a:pt x="1287243" y="16746"/>
                      <a:pt x="1284740" y="21107"/>
                    </a:cubicBezTo>
                    <a:lnTo>
                      <a:pt x="1105769" y="332934"/>
                    </a:lnTo>
                    <a:cubicBezTo>
                      <a:pt x="1098275" y="345990"/>
                      <a:pt x="1084371" y="354041"/>
                      <a:pt x="1069317" y="354041"/>
                    </a:cubicBezTo>
                    <a:lnTo>
                      <a:pt x="14093" y="354041"/>
                    </a:lnTo>
                    <a:cubicBezTo>
                      <a:pt x="9065" y="354041"/>
                      <a:pt x="4417" y="351362"/>
                      <a:pt x="1898" y="347010"/>
                    </a:cubicBezTo>
                    <a:cubicBezTo>
                      <a:pt x="-622" y="342659"/>
                      <a:pt x="-633" y="337295"/>
                      <a:pt x="1870" y="332934"/>
                    </a:cubicBezTo>
                    <a:lnTo>
                      <a:pt x="180842" y="21107"/>
                    </a:lnTo>
                    <a:cubicBezTo>
                      <a:pt x="188335" y="8051"/>
                      <a:pt x="202239" y="0"/>
                      <a:pt x="217293" y="0"/>
                    </a:cubicBezTo>
                    <a:close/>
                  </a:path>
                </a:pathLst>
              </a:custGeom>
              <a:solidFill>
                <a:srgbClr val="1D7363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01600" y="-66675"/>
                <a:ext cx="1103898" cy="4207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75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12602590" y="19126086"/>
              <a:ext cx="1198690" cy="976932"/>
            </a:xfrm>
            <a:custGeom>
              <a:avLst/>
              <a:gdLst/>
              <a:ahLst/>
              <a:cxnLst/>
              <a:rect r="r" b="b" t="t" l="l"/>
              <a:pathLst>
                <a:path h="976932" w="1198690">
                  <a:moveTo>
                    <a:pt x="0" y="0"/>
                  </a:moveTo>
                  <a:lnTo>
                    <a:pt x="1198690" y="0"/>
                  </a:lnTo>
                  <a:lnTo>
                    <a:pt x="1198690" y="976933"/>
                  </a:lnTo>
                  <a:lnTo>
                    <a:pt x="0" y="976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346411" y="1381423"/>
              <a:ext cx="2656332" cy="5486400"/>
            </a:xfrm>
            <a:custGeom>
              <a:avLst/>
              <a:gdLst/>
              <a:ahLst/>
              <a:cxnLst/>
              <a:rect r="r" b="b" t="t" l="l"/>
              <a:pathLst>
                <a:path h="5486400" w="2656332">
                  <a:moveTo>
                    <a:pt x="0" y="0"/>
                  </a:moveTo>
                  <a:lnTo>
                    <a:pt x="2656332" y="0"/>
                  </a:lnTo>
                  <a:lnTo>
                    <a:pt x="265633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215859" y="11137754"/>
              <a:ext cx="10204245" cy="6811334"/>
            </a:xfrm>
            <a:custGeom>
              <a:avLst/>
              <a:gdLst/>
              <a:ahLst/>
              <a:cxnLst/>
              <a:rect r="r" b="b" t="t" l="l"/>
              <a:pathLst>
                <a:path h="6811334" w="10204245">
                  <a:moveTo>
                    <a:pt x="0" y="0"/>
                  </a:moveTo>
                  <a:lnTo>
                    <a:pt x="10204245" y="0"/>
                  </a:lnTo>
                  <a:lnTo>
                    <a:pt x="10204245" y="6811334"/>
                  </a:lnTo>
                  <a:lnTo>
                    <a:pt x="0" y="6811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6125" y="0"/>
              <a:ext cx="800550" cy="698500"/>
            </a:xfrm>
            <a:custGeom>
              <a:avLst/>
              <a:gdLst/>
              <a:ahLst/>
              <a:cxnLst/>
              <a:rect r="r" b="b" t="t" l="l"/>
              <a:pathLst>
                <a:path h="698500" w="800550">
                  <a:moveTo>
                    <a:pt x="795256" y="368876"/>
                  </a:moveTo>
                  <a:lnTo>
                    <a:pt x="614894" y="678874"/>
                  </a:lnTo>
                  <a:cubicBezTo>
                    <a:pt x="607824" y="691025"/>
                    <a:pt x="594827" y="698500"/>
                    <a:pt x="580769" y="698500"/>
                  </a:cubicBezTo>
                  <a:lnTo>
                    <a:pt x="219781" y="698500"/>
                  </a:lnTo>
                  <a:cubicBezTo>
                    <a:pt x="205723" y="698500"/>
                    <a:pt x="192726" y="691025"/>
                    <a:pt x="185656" y="678874"/>
                  </a:cubicBezTo>
                  <a:lnTo>
                    <a:pt x="5294" y="368876"/>
                  </a:lnTo>
                  <a:cubicBezTo>
                    <a:pt x="-1765" y="356744"/>
                    <a:pt x="-1765" y="341756"/>
                    <a:pt x="5294" y="329624"/>
                  </a:cubicBezTo>
                  <a:lnTo>
                    <a:pt x="185656" y="19626"/>
                  </a:lnTo>
                  <a:cubicBezTo>
                    <a:pt x="192726" y="7475"/>
                    <a:pt x="205723" y="0"/>
                    <a:pt x="219781" y="0"/>
                  </a:cubicBezTo>
                  <a:lnTo>
                    <a:pt x="580769" y="0"/>
                  </a:lnTo>
                  <a:cubicBezTo>
                    <a:pt x="594827" y="0"/>
                    <a:pt x="607824" y="7475"/>
                    <a:pt x="614894" y="19626"/>
                  </a:cubicBezTo>
                  <a:lnTo>
                    <a:pt x="795256" y="329624"/>
                  </a:lnTo>
                  <a:cubicBezTo>
                    <a:pt x="802315" y="341756"/>
                    <a:pt x="802315" y="356744"/>
                    <a:pt x="795256" y="36887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20383" y="1781679"/>
            <a:ext cx="7876749" cy="1495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4"/>
              </a:lnSpc>
            </a:pPr>
            <a:r>
              <a:rPr lang="en-US" sz="5108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TYPES OF JOB INTERVIEWS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20383" y="4212455"/>
            <a:ext cx="7257513" cy="397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6284" indent="-408142" lvl="1">
              <a:lnSpc>
                <a:spcPts val="5293"/>
              </a:lnSpc>
              <a:buFont typeface="Arial"/>
              <a:buChar char="•"/>
            </a:pPr>
            <a:r>
              <a:rPr lang="en-US" sz="3780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 Face-to-Face Interview </a:t>
            </a:r>
          </a:p>
          <a:p>
            <a:pPr algn="l" marL="816284" indent="-408142" lvl="1">
              <a:lnSpc>
                <a:spcPts val="5293"/>
              </a:lnSpc>
              <a:buFont typeface="Arial"/>
              <a:buChar char="•"/>
            </a:pPr>
            <a:r>
              <a:rPr lang="en-US" sz="3780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Online / Virtual Interview</a:t>
            </a:r>
          </a:p>
          <a:p>
            <a:pPr algn="l" marL="816284" indent="-408142" lvl="1">
              <a:lnSpc>
                <a:spcPts val="5293"/>
              </a:lnSpc>
              <a:buFont typeface="Arial"/>
              <a:buChar char="•"/>
            </a:pPr>
            <a:r>
              <a:rPr lang="en-US" sz="3780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 Telephone Interview </a:t>
            </a:r>
          </a:p>
          <a:p>
            <a:pPr algn="l" marL="816284" indent="-408142" lvl="1">
              <a:lnSpc>
                <a:spcPts val="5293"/>
              </a:lnSpc>
              <a:buFont typeface="Arial"/>
              <a:buChar char="•"/>
            </a:pPr>
            <a:r>
              <a:rPr lang="en-US" sz="3780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Panel Interview </a:t>
            </a:r>
          </a:p>
          <a:p>
            <a:pPr algn="l" marL="816284" indent="-408142" lvl="1">
              <a:lnSpc>
                <a:spcPts val="5293"/>
              </a:lnSpc>
              <a:buFont typeface="Arial"/>
              <a:buChar char="•"/>
            </a:pPr>
            <a:r>
              <a:rPr lang="en-US" sz="3780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Behavioral Interview </a:t>
            </a:r>
          </a:p>
          <a:p>
            <a:pPr algn="l" marL="816284" indent="-408142" lvl="1">
              <a:lnSpc>
                <a:spcPts val="5293"/>
              </a:lnSpc>
              <a:buFont typeface="Arial"/>
              <a:buChar char="•"/>
            </a:pPr>
            <a:r>
              <a:rPr lang="en-US" sz="3780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 Case Interview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622068" y="-4163460"/>
            <a:ext cx="11145501" cy="9752314"/>
            <a:chOff x="0" y="0"/>
            <a:chExt cx="812800" cy="71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1661" y="16124"/>
              <a:ext cx="789479" cy="695076"/>
            </a:xfrm>
            <a:custGeom>
              <a:avLst/>
              <a:gdLst/>
              <a:ahLst/>
              <a:cxnLst/>
              <a:rect r="r" b="b" t="t" l="l"/>
              <a:pathLst>
                <a:path h="695076" w="789479">
                  <a:moveTo>
                    <a:pt x="408524" y="8000"/>
                  </a:moveTo>
                  <a:lnTo>
                    <a:pt x="787354" y="670952"/>
                  </a:lnTo>
                  <a:cubicBezTo>
                    <a:pt x="790206" y="675942"/>
                    <a:pt x="790185" y="682074"/>
                    <a:pt x="787300" y="687045"/>
                  </a:cubicBezTo>
                  <a:cubicBezTo>
                    <a:pt x="784415" y="692016"/>
                    <a:pt x="779102" y="695076"/>
                    <a:pt x="773354" y="695076"/>
                  </a:cubicBezTo>
                  <a:lnTo>
                    <a:pt x="16124" y="695076"/>
                  </a:lnTo>
                  <a:cubicBezTo>
                    <a:pt x="10376" y="695076"/>
                    <a:pt x="5063" y="692016"/>
                    <a:pt x="2178" y="687045"/>
                  </a:cubicBezTo>
                  <a:cubicBezTo>
                    <a:pt x="-707" y="682074"/>
                    <a:pt x="-728" y="675942"/>
                    <a:pt x="2124" y="670952"/>
                  </a:cubicBezTo>
                  <a:lnTo>
                    <a:pt x="380954" y="8000"/>
                  </a:lnTo>
                  <a:cubicBezTo>
                    <a:pt x="383781" y="3053"/>
                    <a:pt x="389041" y="0"/>
                    <a:pt x="394739" y="0"/>
                  </a:cubicBezTo>
                  <a:cubicBezTo>
                    <a:pt x="400437" y="0"/>
                    <a:pt x="405697" y="3053"/>
                    <a:pt x="408524" y="8000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1377362" y="-406136"/>
            <a:ext cx="4180138" cy="3657620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091" y="42992"/>
              <a:ext cx="750618" cy="668208"/>
            </a:xfrm>
            <a:custGeom>
              <a:avLst/>
              <a:gdLst/>
              <a:ahLst/>
              <a:cxnLst/>
              <a:rect r="r" b="b" t="t" l="l"/>
              <a:pathLst>
                <a:path h="668208" w="750618">
                  <a:moveTo>
                    <a:pt x="412064" y="21330"/>
                  </a:moveTo>
                  <a:lnTo>
                    <a:pt x="744954" y="603886"/>
                  </a:lnTo>
                  <a:cubicBezTo>
                    <a:pt x="752557" y="617192"/>
                    <a:pt x="752502" y="633540"/>
                    <a:pt x="744810" y="646795"/>
                  </a:cubicBezTo>
                  <a:cubicBezTo>
                    <a:pt x="737118" y="660050"/>
                    <a:pt x="722951" y="668208"/>
                    <a:pt x="707626" y="668208"/>
                  </a:cubicBezTo>
                  <a:lnTo>
                    <a:pt x="42992" y="668208"/>
                  </a:lnTo>
                  <a:cubicBezTo>
                    <a:pt x="27667" y="668208"/>
                    <a:pt x="13500" y="660050"/>
                    <a:pt x="5808" y="646795"/>
                  </a:cubicBezTo>
                  <a:cubicBezTo>
                    <a:pt x="-1884" y="633540"/>
                    <a:pt x="-1939" y="617192"/>
                    <a:pt x="5664" y="603886"/>
                  </a:cubicBezTo>
                  <a:lnTo>
                    <a:pt x="338554" y="21330"/>
                  </a:lnTo>
                  <a:cubicBezTo>
                    <a:pt x="346091" y="8140"/>
                    <a:pt x="360117" y="0"/>
                    <a:pt x="375309" y="0"/>
                  </a:cubicBezTo>
                  <a:cubicBezTo>
                    <a:pt x="390501" y="0"/>
                    <a:pt x="404527" y="8140"/>
                    <a:pt x="412064" y="21330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444764" y="2989577"/>
            <a:ext cx="8794187" cy="7694914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4778" y="20435"/>
              <a:ext cx="783243" cy="690765"/>
            </a:xfrm>
            <a:custGeom>
              <a:avLst/>
              <a:gdLst/>
              <a:ahLst/>
              <a:cxnLst/>
              <a:rect r="r" b="b" t="t" l="l"/>
              <a:pathLst>
                <a:path h="690765" w="783243">
                  <a:moveTo>
                    <a:pt x="409093" y="10139"/>
                  </a:moveTo>
                  <a:lnTo>
                    <a:pt x="780551" y="660191"/>
                  </a:lnTo>
                  <a:cubicBezTo>
                    <a:pt x="784165" y="666516"/>
                    <a:pt x="784139" y="674286"/>
                    <a:pt x="780483" y="680587"/>
                  </a:cubicBezTo>
                  <a:cubicBezTo>
                    <a:pt x="776827" y="686887"/>
                    <a:pt x="770093" y="690765"/>
                    <a:pt x="762808" y="690765"/>
                  </a:cubicBezTo>
                  <a:lnTo>
                    <a:pt x="20436" y="690765"/>
                  </a:lnTo>
                  <a:cubicBezTo>
                    <a:pt x="13151" y="690765"/>
                    <a:pt x="6417" y="686887"/>
                    <a:pt x="2761" y="680587"/>
                  </a:cubicBezTo>
                  <a:cubicBezTo>
                    <a:pt x="-895" y="674286"/>
                    <a:pt x="-921" y="666516"/>
                    <a:pt x="2693" y="660191"/>
                  </a:cubicBezTo>
                  <a:lnTo>
                    <a:pt x="374151" y="10139"/>
                  </a:lnTo>
                  <a:cubicBezTo>
                    <a:pt x="377734" y="3870"/>
                    <a:pt x="384401" y="0"/>
                    <a:pt x="391622" y="0"/>
                  </a:cubicBezTo>
                  <a:cubicBezTo>
                    <a:pt x="398843" y="0"/>
                    <a:pt x="405510" y="3870"/>
                    <a:pt x="409093" y="10139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622068" y="7617932"/>
            <a:ext cx="3885376" cy="3399704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3450" y="46254"/>
              <a:ext cx="745901" cy="664946"/>
            </a:xfrm>
            <a:custGeom>
              <a:avLst/>
              <a:gdLst/>
              <a:ahLst/>
              <a:cxnLst/>
              <a:rect r="r" b="b" t="t" l="l"/>
              <a:pathLst>
                <a:path h="664946" w="745901">
                  <a:moveTo>
                    <a:pt x="412494" y="22948"/>
                  </a:moveTo>
                  <a:lnTo>
                    <a:pt x="739806" y="595744"/>
                  </a:lnTo>
                  <a:cubicBezTo>
                    <a:pt x="747987" y="610060"/>
                    <a:pt x="747928" y="627648"/>
                    <a:pt x="739652" y="641908"/>
                  </a:cubicBezTo>
                  <a:cubicBezTo>
                    <a:pt x="731376" y="656169"/>
                    <a:pt x="716135" y="664946"/>
                    <a:pt x="699647" y="664946"/>
                  </a:cubicBezTo>
                  <a:lnTo>
                    <a:pt x="46253" y="664946"/>
                  </a:lnTo>
                  <a:cubicBezTo>
                    <a:pt x="29765" y="664946"/>
                    <a:pt x="14524" y="656169"/>
                    <a:pt x="6248" y="641908"/>
                  </a:cubicBezTo>
                  <a:cubicBezTo>
                    <a:pt x="-2028" y="627648"/>
                    <a:pt x="-2087" y="610060"/>
                    <a:pt x="6094" y="595744"/>
                  </a:cubicBezTo>
                  <a:lnTo>
                    <a:pt x="333406" y="22948"/>
                  </a:lnTo>
                  <a:cubicBezTo>
                    <a:pt x="341515" y="8757"/>
                    <a:pt x="356606" y="0"/>
                    <a:pt x="372950" y="0"/>
                  </a:cubicBezTo>
                  <a:cubicBezTo>
                    <a:pt x="389294" y="0"/>
                    <a:pt x="404385" y="8757"/>
                    <a:pt x="412494" y="22948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-465592" y="9702769"/>
            <a:ext cx="2021342" cy="793377"/>
          </a:xfrm>
          <a:custGeom>
            <a:avLst/>
            <a:gdLst/>
            <a:ahLst/>
            <a:cxnLst/>
            <a:rect r="r" b="b" t="t" l="l"/>
            <a:pathLst>
              <a:path h="793377" w="2021342">
                <a:moveTo>
                  <a:pt x="0" y="0"/>
                </a:moveTo>
                <a:lnTo>
                  <a:pt x="2021342" y="0"/>
                </a:lnTo>
                <a:lnTo>
                  <a:pt x="2021342" y="793376"/>
                </a:lnTo>
                <a:lnTo>
                  <a:pt x="0" y="793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6106620" y="303325"/>
            <a:ext cx="4035505" cy="818745"/>
            <a:chOff x="0" y="0"/>
            <a:chExt cx="5380674" cy="10916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599374" y="0"/>
              <a:ext cx="2781300" cy="1091660"/>
            </a:xfrm>
            <a:custGeom>
              <a:avLst/>
              <a:gdLst/>
              <a:ahLst/>
              <a:cxnLst/>
              <a:rect r="r" b="b" t="t" l="l"/>
              <a:pathLst>
                <a:path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87304" cy="1091660"/>
            </a:xfrm>
            <a:custGeom>
              <a:avLst/>
              <a:gdLst/>
              <a:ahLst/>
              <a:cxnLst/>
              <a:rect r="r" b="b" t="t" l="l"/>
              <a:pathLst>
                <a:path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-11819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7674864" y="9720423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2199196">
            <a:off x="-1587894" y="-1960574"/>
            <a:ext cx="3285470" cy="3108876"/>
          </a:xfrm>
          <a:custGeom>
            <a:avLst/>
            <a:gdLst/>
            <a:ahLst/>
            <a:cxnLst/>
            <a:rect r="r" b="b" t="t" l="l"/>
            <a:pathLst>
              <a:path h="3108876" w="3285470">
                <a:moveTo>
                  <a:pt x="3285469" y="0"/>
                </a:moveTo>
                <a:lnTo>
                  <a:pt x="0" y="0"/>
                </a:lnTo>
                <a:lnTo>
                  <a:pt x="0" y="3108876"/>
                </a:lnTo>
                <a:lnTo>
                  <a:pt x="3285469" y="3108876"/>
                </a:lnTo>
                <a:lnTo>
                  <a:pt x="3285469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737512" y="-3729574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845023" y="1422674"/>
            <a:ext cx="8279350" cy="7606653"/>
          </a:xfrm>
          <a:custGeom>
            <a:avLst/>
            <a:gdLst/>
            <a:ahLst/>
            <a:cxnLst/>
            <a:rect r="r" b="b" t="t" l="l"/>
            <a:pathLst>
              <a:path h="7606653" w="8279350">
                <a:moveTo>
                  <a:pt x="0" y="0"/>
                </a:moveTo>
                <a:lnTo>
                  <a:pt x="8279350" y="0"/>
                </a:lnTo>
                <a:lnTo>
                  <a:pt x="8279350" y="7606653"/>
                </a:lnTo>
                <a:lnTo>
                  <a:pt x="0" y="76066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9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4" id="24"/>
          <p:cNvGrpSpPr/>
          <p:nvPr/>
        </p:nvGrpSpPr>
        <p:grpSpPr>
          <a:xfrm rot="0">
            <a:off x="10430048" y="1422674"/>
            <a:ext cx="11520205" cy="7606653"/>
            <a:chOff x="0" y="0"/>
            <a:chExt cx="1057872" cy="698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7251" y="0"/>
              <a:ext cx="1043370" cy="698500"/>
            </a:xfrm>
            <a:custGeom>
              <a:avLst/>
              <a:gdLst/>
              <a:ahLst/>
              <a:cxnLst/>
              <a:rect r="r" b="b" t="t" l="l"/>
              <a:pathLst>
                <a:path h="698500" w="1043370">
                  <a:moveTo>
                    <a:pt x="1037102" y="372485"/>
                  </a:moveTo>
                  <a:lnTo>
                    <a:pt x="860939" y="675265"/>
                  </a:lnTo>
                  <a:cubicBezTo>
                    <a:pt x="852570" y="689650"/>
                    <a:pt x="837182" y="698500"/>
                    <a:pt x="820540" y="698500"/>
                  </a:cubicBezTo>
                  <a:lnTo>
                    <a:pt x="222830" y="698500"/>
                  </a:lnTo>
                  <a:cubicBezTo>
                    <a:pt x="206187" y="698500"/>
                    <a:pt x="190800" y="689650"/>
                    <a:pt x="182431" y="675265"/>
                  </a:cubicBezTo>
                  <a:lnTo>
                    <a:pt x="6267" y="372485"/>
                  </a:lnTo>
                  <a:cubicBezTo>
                    <a:pt x="-2089" y="358122"/>
                    <a:pt x="-2089" y="340378"/>
                    <a:pt x="6267" y="326015"/>
                  </a:cubicBezTo>
                  <a:lnTo>
                    <a:pt x="182431" y="23235"/>
                  </a:lnTo>
                  <a:cubicBezTo>
                    <a:pt x="190800" y="8850"/>
                    <a:pt x="206187" y="0"/>
                    <a:pt x="222830" y="0"/>
                  </a:cubicBezTo>
                  <a:lnTo>
                    <a:pt x="820540" y="0"/>
                  </a:lnTo>
                  <a:cubicBezTo>
                    <a:pt x="837182" y="0"/>
                    <a:pt x="852570" y="8850"/>
                    <a:pt x="860939" y="23235"/>
                  </a:cubicBezTo>
                  <a:lnTo>
                    <a:pt x="1037102" y="326015"/>
                  </a:lnTo>
                  <a:cubicBezTo>
                    <a:pt x="1045459" y="340378"/>
                    <a:pt x="1045459" y="358122"/>
                    <a:pt x="1037102" y="372485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14300" y="-66675"/>
              <a:ext cx="829272" cy="765175"/>
            </a:xfrm>
            <a:prstGeom prst="rect">
              <a:avLst/>
            </a:prstGeom>
          </p:spPr>
          <p:txBody>
            <a:bodyPr anchor="ctr" rtlCol="false" tIns="59834" lIns="59834" bIns="59834" rIns="59834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737512" y="1686901"/>
            <a:ext cx="9844078" cy="7078198"/>
            <a:chOff x="0" y="0"/>
            <a:chExt cx="971446" cy="6985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6364" y="0"/>
              <a:ext cx="958718" cy="698500"/>
            </a:xfrm>
            <a:custGeom>
              <a:avLst/>
              <a:gdLst/>
              <a:ahLst/>
              <a:cxnLst/>
              <a:rect r="r" b="b" t="t" l="l"/>
              <a:pathLst>
                <a:path h="698500" w="958718">
                  <a:moveTo>
                    <a:pt x="953217" y="369643"/>
                  </a:moveTo>
                  <a:lnTo>
                    <a:pt x="773747" y="678107"/>
                  </a:lnTo>
                  <a:cubicBezTo>
                    <a:pt x="766401" y="690733"/>
                    <a:pt x="752896" y="698500"/>
                    <a:pt x="738288" y="698500"/>
                  </a:cubicBezTo>
                  <a:lnTo>
                    <a:pt x="220430" y="698500"/>
                  </a:lnTo>
                  <a:cubicBezTo>
                    <a:pt x="205822" y="698500"/>
                    <a:pt x="192317" y="690733"/>
                    <a:pt x="184971" y="678107"/>
                  </a:cubicBezTo>
                  <a:lnTo>
                    <a:pt x="5501" y="369643"/>
                  </a:lnTo>
                  <a:cubicBezTo>
                    <a:pt x="-1833" y="357037"/>
                    <a:pt x="-1833" y="341463"/>
                    <a:pt x="5501" y="328857"/>
                  </a:cubicBezTo>
                  <a:lnTo>
                    <a:pt x="184971" y="20393"/>
                  </a:lnTo>
                  <a:cubicBezTo>
                    <a:pt x="192317" y="7767"/>
                    <a:pt x="205822" y="0"/>
                    <a:pt x="220430" y="0"/>
                  </a:cubicBezTo>
                  <a:lnTo>
                    <a:pt x="738288" y="0"/>
                  </a:lnTo>
                  <a:cubicBezTo>
                    <a:pt x="752896" y="0"/>
                    <a:pt x="766401" y="7767"/>
                    <a:pt x="773747" y="20393"/>
                  </a:cubicBezTo>
                  <a:lnTo>
                    <a:pt x="953217" y="328857"/>
                  </a:lnTo>
                  <a:cubicBezTo>
                    <a:pt x="960552" y="341463"/>
                    <a:pt x="960552" y="357037"/>
                    <a:pt x="953217" y="369643"/>
                  </a:cubicBezTo>
                  <a:close/>
                </a:path>
              </a:pathLst>
            </a:custGeom>
            <a:blipFill>
              <a:blip r:embed="rId17"/>
              <a:stretch>
                <a:fillRect l="-4575" t="0" r="-4575" b="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29" id="29"/>
          <p:cNvSpPr txBox="true"/>
          <p:nvPr/>
        </p:nvSpPr>
        <p:spPr>
          <a:xfrm rot="0">
            <a:off x="1174750" y="1687908"/>
            <a:ext cx="9062887" cy="1658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44"/>
              </a:lnSpc>
            </a:pPr>
            <a:r>
              <a:rPr lang="en-US" sz="5691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 HOW TO PREPARE FOR A JOB INTERVIEW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254502" y="3963570"/>
            <a:ext cx="6903382" cy="480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3105" indent="-421552" lvl="1">
              <a:lnSpc>
                <a:spcPts val="5467"/>
              </a:lnSpc>
              <a:buAutoNum type="arabicPeriod" startAt="1"/>
            </a:pPr>
            <a:r>
              <a:rPr lang="en-US" sz="3905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Research the company</a:t>
            </a:r>
          </a:p>
          <a:p>
            <a:pPr algn="l" marL="843105" indent="-421552" lvl="1">
              <a:lnSpc>
                <a:spcPts val="5467"/>
              </a:lnSpc>
              <a:buAutoNum type="arabicPeriod" startAt="1"/>
            </a:pPr>
            <a:r>
              <a:rPr lang="en-US" sz="3905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Un</a:t>
            </a:r>
            <a:r>
              <a:rPr lang="en-US" sz="3905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derstand the job description </a:t>
            </a:r>
          </a:p>
          <a:p>
            <a:pPr algn="l" marL="843105" indent="-421552" lvl="1">
              <a:lnSpc>
                <a:spcPts val="5467"/>
              </a:lnSpc>
              <a:buAutoNum type="arabicPeriod" startAt="1"/>
            </a:pPr>
            <a:r>
              <a:rPr lang="en-US" sz="3905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Prepare self-introduction</a:t>
            </a:r>
          </a:p>
          <a:p>
            <a:pPr algn="l" marL="843105" indent="-421552" lvl="1">
              <a:lnSpc>
                <a:spcPts val="5467"/>
              </a:lnSpc>
              <a:buAutoNum type="arabicPeriod" startAt="1"/>
            </a:pPr>
            <a:r>
              <a:rPr lang="en-US" sz="3905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Practice business English </a:t>
            </a:r>
          </a:p>
          <a:p>
            <a:pPr algn="l" marL="843105" indent="-421552" lvl="1">
              <a:lnSpc>
                <a:spcPts val="5467"/>
              </a:lnSpc>
              <a:buAutoNum type="arabicPeriod" startAt="1"/>
            </a:pPr>
            <a:r>
              <a:rPr lang="en-US" sz="3905">
                <a:solidFill>
                  <a:srgbClr val="23403D"/>
                </a:solidFill>
                <a:latin typeface="Canva Sans"/>
                <a:ea typeface="Canva Sans"/>
                <a:cs typeface="Canva Sans"/>
                <a:sym typeface="Canva Sans"/>
              </a:rPr>
              <a:t>Prepare questions for the interviewer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784611" y="-1253214"/>
            <a:ext cx="2250111" cy="2506427"/>
            <a:chOff x="0" y="0"/>
            <a:chExt cx="812800" cy="9053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6410" y="66810"/>
              <a:ext cx="739979" cy="838579"/>
            </a:xfrm>
            <a:custGeom>
              <a:avLst/>
              <a:gdLst/>
              <a:ahLst/>
              <a:cxnLst/>
              <a:rect r="r" b="b" t="t" l="l"/>
              <a:pathLst>
                <a:path h="838579" w="739979">
                  <a:moveTo>
                    <a:pt x="412259" y="27359"/>
                  </a:moveTo>
                  <a:lnTo>
                    <a:pt x="734121" y="744409"/>
                  </a:lnTo>
                  <a:cubicBezTo>
                    <a:pt x="743400" y="765082"/>
                    <a:pt x="741568" y="789048"/>
                    <a:pt x="729256" y="808071"/>
                  </a:cubicBezTo>
                  <a:cubicBezTo>
                    <a:pt x="716944" y="827093"/>
                    <a:pt x="695829" y="838578"/>
                    <a:pt x="673170" y="838578"/>
                  </a:cubicBezTo>
                  <a:lnTo>
                    <a:pt x="66811" y="838578"/>
                  </a:lnTo>
                  <a:cubicBezTo>
                    <a:pt x="44151" y="838578"/>
                    <a:pt x="23036" y="827093"/>
                    <a:pt x="10724" y="808071"/>
                  </a:cubicBezTo>
                  <a:cubicBezTo>
                    <a:pt x="-1588" y="789048"/>
                    <a:pt x="-3420" y="765082"/>
                    <a:pt x="5859" y="744409"/>
                  </a:cubicBezTo>
                  <a:lnTo>
                    <a:pt x="327721" y="27359"/>
                  </a:lnTo>
                  <a:cubicBezTo>
                    <a:pt x="335193" y="10711"/>
                    <a:pt x="351742" y="0"/>
                    <a:pt x="369990" y="0"/>
                  </a:cubicBezTo>
                  <a:cubicBezTo>
                    <a:pt x="388238" y="0"/>
                    <a:pt x="404787" y="10711"/>
                    <a:pt x="412259" y="27359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353684"/>
              <a:ext cx="558800" cy="4870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7794485" y="2781329"/>
            <a:ext cx="306763" cy="1333471"/>
          </a:xfrm>
          <a:custGeom>
            <a:avLst/>
            <a:gdLst/>
            <a:ahLst/>
            <a:cxnLst/>
            <a:rect r="r" b="b" t="t" l="l"/>
            <a:pathLst>
              <a:path h="1333471" w="306763">
                <a:moveTo>
                  <a:pt x="0" y="0"/>
                </a:moveTo>
                <a:lnTo>
                  <a:pt x="306763" y="0"/>
                </a:lnTo>
                <a:lnTo>
                  <a:pt x="306763" y="1333471"/>
                </a:lnTo>
                <a:lnTo>
                  <a:pt x="0" y="13334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401084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10800000">
            <a:off x="15722224" y="4594602"/>
            <a:ext cx="5310317" cy="5136277"/>
            <a:chOff x="0" y="0"/>
            <a:chExt cx="812800" cy="78616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7111" y="26626"/>
              <a:ext cx="778578" cy="759535"/>
            </a:xfrm>
            <a:custGeom>
              <a:avLst/>
              <a:gdLst/>
              <a:ahLst/>
              <a:cxnLst/>
              <a:rect r="r" b="b" t="t" l="l"/>
              <a:pathLst>
                <a:path h="759535" w="778578">
                  <a:moveTo>
                    <a:pt x="409374" y="12227"/>
                  </a:moveTo>
                  <a:lnTo>
                    <a:pt x="775604" y="720682"/>
                  </a:lnTo>
                  <a:cubicBezTo>
                    <a:pt x="779871" y="728937"/>
                    <a:pt x="779527" y="738818"/>
                    <a:pt x="774695" y="746755"/>
                  </a:cubicBezTo>
                  <a:cubicBezTo>
                    <a:pt x="769863" y="754691"/>
                    <a:pt x="761244" y="759535"/>
                    <a:pt x="751952" y="759535"/>
                  </a:cubicBezTo>
                  <a:lnTo>
                    <a:pt x="26626" y="759535"/>
                  </a:lnTo>
                  <a:cubicBezTo>
                    <a:pt x="17334" y="759535"/>
                    <a:pt x="8715" y="754691"/>
                    <a:pt x="3883" y="746755"/>
                  </a:cubicBezTo>
                  <a:cubicBezTo>
                    <a:pt x="-949" y="738818"/>
                    <a:pt x="-1293" y="728937"/>
                    <a:pt x="2974" y="720682"/>
                  </a:cubicBezTo>
                  <a:lnTo>
                    <a:pt x="369204" y="12227"/>
                  </a:lnTo>
                  <a:cubicBezTo>
                    <a:pt x="373087" y="4717"/>
                    <a:pt x="380835" y="0"/>
                    <a:pt x="389289" y="0"/>
                  </a:cubicBezTo>
                  <a:cubicBezTo>
                    <a:pt x="397743" y="0"/>
                    <a:pt x="405491" y="4717"/>
                    <a:pt x="409374" y="12227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27000" y="298328"/>
              <a:ext cx="558800" cy="4316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10481927">
            <a:off x="16784572" y="4861938"/>
            <a:ext cx="4338708" cy="4105502"/>
          </a:xfrm>
          <a:custGeom>
            <a:avLst/>
            <a:gdLst/>
            <a:ahLst/>
            <a:cxnLst/>
            <a:rect r="r" b="b" t="t" l="l"/>
            <a:pathLst>
              <a:path h="4105502" w="4338708">
                <a:moveTo>
                  <a:pt x="4338707" y="0"/>
                </a:moveTo>
                <a:lnTo>
                  <a:pt x="0" y="0"/>
                </a:lnTo>
                <a:lnTo>
                  <a:pt x="0" y="4105502"/>
                </a:lnTo>
                <a:lnTo>
                  <a:pt x="4338707" y="4105502"/>
                </a:lnTo>
                <a:lnTo>
                  <a:pt x="4338707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269885" y="-2139480"/>
            <a:ext cx="3825635" cy="3380905"/>
          </a:xfrm>
          <a:custGeom>
            <a:avLst/>
            <a:gdLst/>
            <a:ahLst/>
            <a:cxnLst/>
            <a:rect r="r" b="b" t="t" l="l"/>
            <a:pathLst>
              <a:path h="3380905" w="382563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81258" y="-2517246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2456859"/>
            <a:ext cx="14801449" cy="6079668"/>
          </a:xfrm>
          <a:custGeom>
            <a:avLst/>
            <a:gdLst/>
            <a:ahLst/>
            <a:cxnLst/>
            <a:rect r="r" b="b" t="t" l="l"/>
            <a:pathLst>
              <a:path h="6079668" w="14801449">
                <a:moveTo>
                  <a:pt x="0" y="0"/>
                </a:moveTo>
                <a:lnTo>
                  <a:pt x="14801449" y="0"/>
                </a:lnTo>
                <a:lnTo>
                  <a:pt x="14801449" y="6079668"/>
                </a:lnTo>
                <a:lnTo>
                  <a:pt x="0" y="60796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8807" t="0" r="-7833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95235" y="471873"/>
            <a:ext cx="10966456" cy="1567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1"/>
              </a:lnSpc>
            </a:pPr>
            <a:r>
              <a:rPr lang="en-US" sz="5383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25 COMMON INTERVIEW QUESTIONS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784611" y="-1253214"/>
            <a:ext cx="2250111" cy="2506427"/>
            <a:chOff x="0" y="0"/>
            <a:chExt cx="812800" cy="9053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6410" y="66810"/>
              <a:ext cx="739979" cy="838579"/>
            </a:xfrm>
            <a:custGeom>
              <a:avLst/>
              <a:gdLst/>
              <a:ahLst/>
              <a:cxnLst/>
              <a:rect r="r" b="b" t="t" l="l"/>
              <a:pathLst>
                <a:path h="838579" w="739979">
                  <a:moveTo>
                    <a:pt x="412259" y="27359"/>
                  </a:moveTo>
                  <a:lnTo>
                    <a:pt x="734121" y="744409"/>
                  </a:lnTo>
                  <a:cubicBezTo>
                    <a:pt x="743400" y="765082"/>
                    <a:pt x="741568" y="789048"/>
                    <a:pt x="729256" y="808071"/>
                  </a:cubicBezTo>
                  <a:cubicBezTo>
                    <a:pt x="716944" y="827093"/>
                    <a:pt x="695829" y="838578"/>
                    <a:pt x="673170" y="838578"/>
                  </a:cubicBezTo>
                  <a:lnTo>
                    <a:pt x="66811" y="838578"/>
                  </a:lnTo>
                  <a:cubicBezTo>
                    <a:pt x="44151" y="838578"/>
                    <a:pt x="23036" y="827093"/>
                    <a:pt x="10724" y="808071"/>
                  </a:cubicBezTo>
                  <a:cubicBezTo>
                    <a:pt x="-1588" y="789048"/>
                    <a:pt x="-3420" y="765082"/>
                    <a:pt x="5859" y="744409"/>
                  </a:cubicBezTo>
                  <a:lnTo>
                    <a:pt x="327721" y="27359"/>
                  </a:lnTo>
                  <a:cubicBezTo>
                    <a:pt x="335193" y="10711"/>
                    <a:pt x="351742" y="0"/>
                    <a:pt x="369990" y="0"/>
                  </a:cubicBezTo>
                  <a:cubicBezTo>
                    <a:pt x="388238" y="0"/>
                    <a:pt x="404787" y="10711"/>
                    <a:pt x="412259" y="27359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353684"/>
              <a:ext cx="558800" cy="4870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7794485" y="2781329"/>
            <a:ext cx="306763" cy="1333471"/>
          </a:xfrm>
          <a:custGeom>
            <a:avLst/>
            <a:gdLst/>
            <a:ahLst/>
            <a:cxnLst/>
            <a:rect r="r" b="b" t="t" l="l"/>
            <a:pathLst>
              <a:path h="1333471" w="306763">
                <a:moveTo>
                  <a:pt x="0" y="0"/>
                </a:moveTo>
                <a:lnTo>
                  <a:pt x="306763" y="0"/>
                </a:lnTo>
                <a:lnTo>
                  <a:pt x="306763" y="1333471"/>
                </a:lnTo>
                <a:lnTo>
                  <a:pt x="0" y="13334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401084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10800000">
            <a:off x="15722224" y="4594602"/>
            <a:ext cx="5310317" cy="5136277"/>
            <a:chOff x="0" y="0"/>
            <a:chExt cx="812800" cy="78616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7111" y="26626"/>
              <a:ext cx="778578" cy="759535"/>
            </a:xfrm>
            <a:custGeom>
              <a:avLst/>
              <a:gdLst/>
              <a:ahLst/>
              <a:cxnLst/>
              <a:rect r="r" b="b" t="t" l="l"/>
              <a:pathLst>
                <a:path h="759535" w="778578">
                  <a:moveTo>
                    <a:pt x="409374" y="12227"/>
                  </a:moveTo>
                  <a:lnTo>
                    <a:pt x="775604" y="720682"/>
                  </a:lnTo>
                  <a:cubicBezTo>
                    <a:pt x="779871" y="728937"/>
                    <a:pt x="779527" y="738818"/>
                    <a:pt x="774695" y="746755"/>
                  </a:cubicBezTo>
                  <a:cubicBezTo>
                    <a:pt x="769863" y="754691"/>
                    <a:pt x="761244" y="759535"/>
                    <a:pt x="751952" y="759535"/>
                  </a:cubicBezTo>
                  <a:lnTo>
                    <a:pt x="26626" y="759535"/>
                  </a:lnTo>
                  <a:cubicBezTo>
                    <a:pt x="17334" y="759535"/>
                    <a:pt x="8715" y="754691"/>
                    <a:pt x="3883" y="746755"/>
                  </a:cubicBezTo>
                  <a:cubicBezTo>
                    <a:pt x="-949" y="738818"/>
                    <a:pt x="-1293" y="728937"/>
                    <a:pt x="2974" y="720682"/>
                  </a:cubicBezTo>
                  <a:lnTo>
                    <a:pt x="369204" y="12227"/>
                  </a:lnTo>
                  <a:cubicBezTo>
                    <a:pt x="373087" y="4717"/>
                    <a:pt x="380835" y="0"/>
                    <a:pt x="389289" y="0"/>
                  </a:cubicBezTo>
                  <a:cubicBezTo>
                    <a:pt x="397743" y="0"/>
                    <a:pt x="405491" y="4717"/>
                    <a:pt x="409374" y="12227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27000" y="298328"/>
              <a:ext cx="558800" cy="4316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10481927">
            <a:off x="16784572" y="4861938"/>
            <a:ext cx="4338708" cy="4105502"/>
          </a:xfrm>
          <a:custGeom>
            <a:avLst/>
            <a:gdLst/>
            <a:ahLst/>
            <a:cxnLst/>
            <a:rect r="r" b="b" t="t" l="l"/>
            <a:pathLst>
              <a:path h="4105502" w="4338708">
                <a:moveTo>
                  <a:pt x="4338707" y="0"/>
                </a:moveTo>
                <a:lnTo>
                  <a:pt x="0" y="0"/>
                </a:lnTo>
                <a:lnTo>
                  <a:pt x="0" y="4105502"/>
                </a:lnTo>
                <a:lnTo>
                  <a:pt x="4338707" y="4105502"/>
                </a:lnTo>
                <a:lnTo>
                  <a:pt x="4338707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269885" y="-2139480"/>
            <a:ext cx="3825635" cy="3380905"/>
          </a:xfrm>
          <a:custGeom>
            <a:avLst/>
            <a:gdLst/>
            <a:ahLst/>
            <a:cxnLst/>
            <a:rect r="r" b="b" t="t" l="l"/>
            <a:pathLst>
              <a:path h="3380905" w="382563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81258" y="-2517246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43434" y="2552782"/>
            <a:ext cx="14219420" cy="6705518"/>
          </a:xfrm>
          <a:custGeom>
            <a:avLst/>
            <a:gdLst/>
            <a:ahLst/>
            <a:cxnLst/>
            <a:rect r="r" b="b" t="t" l="l"/>
            <a:pathLst>
              <a:path h="6705518" w="14219420">
                <a:moveTo>
                  <a:pt x="0" y="0"/>
                </a:moveTo>
                <a:lnTo>
                  <a:pt x="14219420" y="0"/>
                </a:lnTo>
                <a:lnTo>
                  <a:pt x="14219420" y="6705518"/>
                </a:lnTo>
                <a:lnTo>
                  <a:pt x="0" y="6705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752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841027" y="483661"/>
            <a:ext cx="10966456" cy="1567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1"/>
              </a:lnSpc>
            </a:pPr>
            <a:r>
              <a:rPr lang="en-US" sz="5383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25 COMMON INTERVIEW QUESTIONS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74750" y="1576717"/>
            <a:ext cx="6124168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true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REFERENCES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814708" y="2040267"/>
            <a:ext cx="7892357" cy="6944457"/>
            <a:chOff x="0" y="0"/>
            <a:chExt cx="902859" cy="7944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090" y="0"/>
              <a:ext cx="888678" cy="794422"/>
            </a:xfrm>
            <a:custGeom>
              <a:avLst/>
              <a:gdLst/>
              <a:ahLst/>
              <a:cxnLst/>
              <a:rect r="r" b="b" t="t" l="l"/>
              <a:pathLst>
                <a:path h="794422" w="888678">
                  <a:moveTo>
                    <a:pt x="882366" y="423410"/>
                  </a:moveTo>
                  <a:lnTo>
                    <a:pt x="705971" y="768223"/>
                  </a:lnTo>
                  <a:cubicBezTo>
                    <a:pt x="697745" y="784304"/>
                    <a:pt x="681204" y="794422"/>
                    <a:pt x="663141" y="794422"/>
                  </a:cubicBezTo>
                  <a:lnTo>
                    <a:pt x="225538" y="794422"/>
                  </a:lnTo>
                  <a:cubicBezTo>
                    <a:pt x="207475" y="794422"/>
                    <a:pt x="190934" y="784304"/>
                    <a:pt x="182707" y="768223"/>
                  </a:cubicBezTo>
                  <a:lnTo>
                    <a:pt x="6313" y="423410"/>
                  </a:lnTo>
                  <a:cubicBezTo>
                    <a:pt x="-2104" y="406958"/>
                    <a:pt x="-2104" y="387464"/>
                    <a:pt x="6313" y="371012"/>
                  </a:cubicBezTo>
                  <a:lnTo>
                    <a:pt x="182707" y="26199"/>
                  </a:lnTo>
                  <a:cubicBezTo>
                    <a:pt x="190934" y="10118"/>
                    <a:pt x="207475" y="0"/>
                    <a:pt x="225538" y="0"/>
                  </a:cubicBezTo>
                  <a:lnTo>
                    <a:pt x="663141" y="0"/>
                  </a:lnTo>
                  <a:cubicBezTo>
                    <a:pt x="681204" y="0"/>
                    <a:pt x="697745" y="10118"/>
                    <a:pt x="705971" y="26199"/>
                  </a:cubicBezTo>
                  <a:lnTo>
                    <a:pt x="882366" y="371012"/>
                  </a:lnTo>
                  <a:cubicBezTo>
                    <a:pt x="890783" y="387464"/>
                    <a:pt x="890783" y="406958"/>
                    <a:pt x="882366" y="423410"/>
                  </a:cubicBezTo>
                  <a:close/>
                </a:path>
              </a:pathLst>
            </a:custGeom>
            <a:blipFill>
              <a:blip r:embed="rId3"/>
              <a:stretch>
                <a:fillRect l="-797" t="-35290" r="-797" b="-3529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125" y="0"/>
              <a:ext cx="800550" cy="698500"/>
            </a:xfrm>
            <a:custGeom>
              <a:avLst/>
              <a:gdLst/>
              <a:ahLst/>
              <a:cxnLst/>
              <a:rect r="r" b="b" t="t" l="l"/>
              <a:pathLst>
                <a:path h="698500" w="800550">
                  <a:moveTo>
                    <a:pt x="795256" y="368876"/>
                  </a:moveTo>
                  <a:lnTo>
                    <a:pt x="614894" y="678874"/>
                  </a:lnTo>
                  <a:cubicBezTo>
                    <a:pt x="607824" y="691025"/>
                    <a:pt x="594827" y="698500"/>
                    <a:pt x="580769" y="698500"/>
                  </a:cubicBezTo>
                  <a:lnTo>
                    <a:pt x="219781" y="698500"/>
                  </a:lnTo>
                  <a:cubicBezTo>
                    <a:pt x="205723" y="698500"/>
                    <a:pt x="192726" y="691025"/>
                    <a:pt x="185656" y="678874"/>
                  </a:cubicBezTo>
                  <a:lnTo>
                    <a:pt x="5294" y="368876"/>
                  </a:lnTo>
                  <a:cubicBezTo>
                    <a:pt x="-1765" y="356744"/>
                    <a:pt x="-1765" y="341756"/>
                    <a:pt x="5294" y="329624"/>
                  </a:cubicBezTo>
                  <a:lnTo>
                    <a:pt x="185656" y="19626"/>
                  </a:lnTo>
                  <a:cubicBezTo>
                    <a:pt x="192726" y="7475"/>
                    <a:pt x="205723" y="0"/>
                    <a:pt x="219781" y="0"/>
                  </a:cubicBezTo>
                  <a:lnTo>
                    <a:pt x="580769" y="0"/>
                  </a:lnTo>
                  <a:cubicBezTo>
                    <a:pt x="594827" y="0"/>
                    <a:pt x="607824" y="7475"/>
                    <a:pt x="614894" y="19626"/>
                  </a:cubicBezTo>
                  <a:lnTo>
                    <a:pt x="795256" y="329624"/>
                  </a:lnTo>
                  <a:cubicBezTo>
                    <a:pt x="802315" y="341756"/>
                    <a:pt x="802315" y="356744"/>
                    <a:pt x="795256" y="36887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5176500" y="-292020"/>
            <a:ext cx="4035505" cy="818745"/>
            <a:chOff x="0" y="0"/>
            <a:chExt cx="5380674" cy="10916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599374" y="0"/>
              <a:ext cx="2781300" cy="1091660"/>
            </a:xfrm>
            <a:custGeom>
              <a:avLst/>
              <a:gdLst/>
              <a:ahLst/>
              <a:cxnLst/>
              <a:rect r="r" b="b" t="t" l="l"/>
              <a:pathLst>
                <a:path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87304" cy="1091660"/>
            </a:xfrm>
            <a:custGeom>
              <a:avLst/>
              <a:gdLst/>
              <a:ahLst/>
              <a:cxnLst/>
              <a:rect r="r" b="b" t="t" l="l"/>
              <a:pathLst>
                <a:path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-11819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-465592" y="9677400"/>
            <a:ext cx="2085975" cy="818745"/>
          </a:xfrm>
          <a:custGeom>
            <a:avLst/>
            <a:gdLst/>
            <a:ahLst/>
            <a:cxnLst/>
            <a:rect r="r" b="b" t="t" l="l"/>
            <a:pathLst>
              <a:path h="818745" w="208597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707066" y="9677400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68234" y="2769358"/>
            <a:ext cx="9338135" cy="662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6"/>
              </a:lnSpc>
            </a:pPr>
          </a:p>
          <a:p>
            <a:pPr algn="l" marL="509878" indent="-254939" lvl="1">
              <a:lnSpc>
                <a:spcPts val="3306"/>
              </a:lnSpc>
              <a:buFont typeface="Arial"/>
              <a:buChar char="•"/>
            </a:pPr>
            <a:r>
              <a:rPr lang="en-US" b="true" sz="2361">
                <a:solidFill>
                  <a:srgbClr val="2340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Bovee, C. L., &amp; Thill, J. V. (2021). Business Communication To</a:t>
            </a:r>
            <a:r>
              <a:rPr lang="en-US" b="true" sz="2361">
                <a:solidFill>
                  <a:srgbClr val="2340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day. Pearson Education.</a:t>
            </a:r>
          </a:p>
          <a:p>
            <a:pPr algn="l" marL="509878" indent="-254939" lvl="1">
              <a:lnSpc>
                <a:spcPts val="3306"/>
              </a:lnSpc>
              <a:buFont typeface="Arial"/>
              <a:buChar char="•"/>
            </a:pPr>
            <a:r>
              <a:rPr lang="en-US" b="true" sz="2361">
                <a:solidFill>
                  <a:srgbClr val="2340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Chaney, L. H., &amp; Martin, J. S. (2018). Intercultural Business Communication. Pearson.</a:t>
            </a:r>
          </a:p>
          <a:p>
            <a:pPr algn="l" marL="509878" indent="-254939" lvl="1">
              <a:lnSpc>
                <a:spcPts val="3306"/>
              </a:lnSpc>
              <a:buFont typeface="Arial"/>
              <a:buChar char="•"/>
            </a:pPr>
            <a:r>
              <a:rPr lang="en-US" b="true" sz="2361">
                <a:solidFill>
                  <a:srgbClr val="2340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Robbins, S. P., &amp; Judge, T. A. (2020). Organizational Behavior. Pearson.</a:t>
            </a:r>
          </a:p>
          <a:p>
            <a:pPr algn="l">
              <a:lnSpc>
                <a:spcPts val="3306"/>
              </a:lnSpc>
            </a:pPr>
          </a:p>
          <a:p>
            <a:pPr algn="l" marL="509878" indent="-254939" lvl="1">
              <a:lnSpc>
                <a:spcPts val="3306"/>
              </a:lnSpc>
              <a:buFont typeface="Arial"/>
              <a:buChar char="•"/>
            </a:pPr>
            <a:r>
              <a:rPr lang="en-US" b="true" sz="2361">
                <a:solidFill>
                  <a:srgbClr val="2340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Harvard Business Review. How to Prepare for a Job Interview.</a:t>
            </a:r>
          </a:p>
          <a:p>
            <a:pPr algn="l" marL="509878" indent="-254939" lvl="1">
              <a:lnSpc>
                <a:spcPts val="3306"/>
              </a:lnSpc>
              <a:buFont typeface="Arial"/>
              <a:buChar char="•"/>
            </a:pPr>
            <a:r>
              <a:rPr lang="en-US" b="true" sz="2361">
                <a:solidFill>
                  <a:srgbClr val="2340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Indeed Career Guide. Interview Preparation and STAR Method.</a:t>
            </a:r>
          </a:p>
          <a:p>
            <a:pPr algn="l" marL="509878" indent="-254939" lvl="1">
              <a:lnSpc>
                <a:spcPts val="3306"/>
              </a:lnSpc>
              <a:buFont typeface="Arial"/>
              <a:buChar char="•"/>
            </a:pPr>
            <a:r>
              <a:rPr lang="en-US" b="true" sz="2361">
                <a:solidFill>
                  <a:srgbClr val="2340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Balance Careers. Types of Job Interviews.</a:t>
            </a:r>
          </a:p>
          <a:p>
            <a:pPr algn="l" marL="509878" indent="-254939" lvl="1">
              <a:lnSpc>
                <a:spcPts val="3306"/>
              </a:lnSpc>
              <a:buFont typeface="Arial"/>
              <a:buChar char="•"/>
            </a:pPr>
            <a:r>
              <a:rPr lang="en-US" b="true" sz="2361">
                <a:solidFill>
                  <a:srgbClr val="2340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Forbes. Common Interview Questions for Business Graduates.</a:t>
            </a:r>
          </a:p>
          <a:p>
            <a:pPr algn="l">
              <a:lnSpc>
                <a:spcPts val="3306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DAG7o3ybsD0</dc:identifier>
  <dcterms:modified xsi:type="dcterms:W3CDTF">2011-08-01T06:04:30Z</dcterms:modified>
  <cp:revision>1</cp:revision>
  <dc:title>Date: 17TH DECEMBER 2025 Presenter: Purwanto, M.A.</dc:title>
</cp:coreProperties>
</file>