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7" r:id="rId3"/>
    <p:sldId id="350" r:id="rId4"/>
    <p:sldId id="352" r:id="rId5"/>
    <p:sldId id="331" r:id="rId6"/>
    <p:sldId id="346" r:id="rId7"/>
    <p:sldId id="341" r:id="rId8"/>
    <p:sldId id="348" r:id="rId9"/>
    <p:sldId id="353" r:id="rId10"/>
    <p:sldId id="351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50"/>
            <p14:sldId id="352"/>
            <p14:sldId id="331"/>
            <p14:sldId id="346"/>
            <p14:sldId id="341"/>
            <p14:sldId id="348"/>
            <p14:sldId id="353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580" autoAdjust="0"/>
  </p:normalViewPr>
  <p:slideViewPr>
    <p:cSldViewPr>
      <p:cViewPr varScale="1">
        <p:scale>
          <a:sx n="70" d="100"/>
          <a:sy n="70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SANKSI DALAM HUKUM KEUANGAN NEGARA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128792" cy="5400600"/>
          </a:xfrm>
        </p:spPr>
        <p:txBody>
          <a:bodyPr>
            <a:normAutofit/>
          </a:bodyPr>
          <a:lstStyle/>
          <a:p>
            <a:r>
              <a:rPr lang="en-US" sz="2600" b="1" dirty="0" err="1">
                <a:solidFill>
                  <a:schemeClr val="tx1"/>
                </a:solidFill>
              </a:rPr>
              <a:t>Kesimpulan</a:t>
            </a:r>
            <a:endParaRPr lang="en-US" sz="2600" b="1" dirty="0">
              <a:solidFill>
                <a:schemeClr val="tx1"/>
              </a:solidFill>
            </a:endParaRPr>
          </a:p>
          <a:p>
            <a:endParaRPr lang="en-US" sz="26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600" b="1" dirty="0" err="1">
                <a:solidFill>
                  <a:schemeClr val="tx1"/>
                </a:solidFill>
              </a:rPr>
              <a:t>Pentingnya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Penegakan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Sanksi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Penegakan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sanksi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hukum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sangat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penting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memastikan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pengelolaan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tepat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guna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bebas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korupsi</a:t>
            </a:r>
            <a:endParaRPr lang="en-US" sz="26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600" b="1" dirty="0" err="1">
                <a:solidFill>
                  <a:schemeClr val="tx1"/>
                </a:solidFill>
              </a:rPr>
              <a:t>Peran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Semua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Keberhasilan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penegakan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hukum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hanya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bergantung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lembaga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pengawas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tetapi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juga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kesadaran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komitmen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semua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menjaga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integritas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pengelolaan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>
                <a:solidFill>
                  <a:schemeClr val="tx1"/>
                </a:solidFill>
              </a:rPr>
              <a:t>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9586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5040560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Sanksi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konteks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negara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dirty="0" err="1">
                <a:solidFill>
                  <a:schemeClr val="tx1"/>
                </a:solidFill>
              </a:rPr>
              <a:t>hukuman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melanggar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Negara.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sv-SE" dirty="0">
                <a:solidFill>
                  <a:schemeClr val="tx1"/>
                </a:solidFill>
              </a:rPr>
              <a:t>Untuk menegakkan disiplin, akuntabilitas, dan transparansi dalam pengelolaan keuangan negara, serta untuk mencegah terjadinya kerugian negara.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272808" cy="576064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Jenis-jenis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Sanksi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Negara: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Sanksi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Administratif</a:t>
            </a:r>
            <a:endParaRPr lang="en-US" sz="2400" b="1" dirty="0">
              <a:solidFill>
                <a:schemeClr val="tx1"/>
              </a:solidFill>
            </a:endParaRPr>
          </a:p>
          <a:p>
            <a:pPr marL="463550" indent="-409575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pejabat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berwenang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melanggar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administratif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berlaku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63550" algn="l"/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Pemberian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teguran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pembatalan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keputusan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pencabutan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63550" indent="-409575" algn="l"/>
            <a:r>
              <a:rPr lang="en-US" sz="2400" dirty="0">
                <a:solidFill>
                  <a:schemeClr val="tx1"/>
                </a:solidFill>
              </a:rPr>
              <a:t>   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penyalahgunaan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wewenang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aturan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63550" indent="-409575" algn="l"/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Sanksi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Perdata</a:t>
            </a:r>
            <a:endParaRPr lang="en-US" sz="2400" b="1" dirty="0">
              <a:solidFill>
                <a:schemeClr val="tx1"/>
              </a:solidFill>
            </a:endParaRPr>
          </a:p>
          <a:p>
            <a:pPr marL="463550" indent="-409575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berkaitan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mengganti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ditimbulkan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3975" algn="just"/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Tuntutan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rugi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dibayar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individu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menyebabkan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3975" algn="just"/>
            <a:r>
              <a:rPr lang="en-US" sz="2400" b="1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mengembalikan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marL="463550" indent="-409575"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4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632848" cy="5256584"/>
          </a:xfrm>
        </p:spPr>
        <p:txBody>
          <a:bodyPr/>
          <a:lstStyle/>
          <a:p>
            <a:pPr algn="l"/>
            <a:r>
              <a:rPr lang="en-US" dirty="0"/>
              <a:t>3.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melanggar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Penjara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hukuman</a:t>
            </a:r>
            <a:r>
              <a:rPr lang="en-US" dirty="0">
                <a:solidFill>
                  <a:schemeClr val="tx1"/>
                </a:solidFill>
              </a:rPr>
              <a:t> lain yang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Kitab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(KUHP)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tegas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kejahatan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/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9627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/>
          </a:bodyPr>
          <a:lstStyle/>
          <a:p>
            <a:pPr algn="just"/>
            <a:r>
              <a:rPr lang="pt-BR" sz="2600" b="1" dirty="0">
                <a:solidFill>
                  <a:schemeClr val="tx1"/>
                </a:solidFill>
              </a:rPr>
              <a:t>Sanksi Administratif dalam Pengelolaan Keuangan Negara:</a:t>
            </a:r>
          </a:p>
          <a:p>
            <a:pPr marL="514350" indent="-514350" algn="just">
              <a:buAutoNum type="arabicPeriod"/>
            </a:pPr>
            <a:r>
              <a:rPr lang="sv-SE" sz="2600" b="1" dirty="0">
                <a:solidFill>
                  <a:schemeClr val="tx1"/>
                </a:solidFill>
              </a:rPr>
              <a:t>Teguran</a:t>
            </a:r>
            <a:r>
              <a:rPr lang="sv-SE" sz="2600" dirty="0">
                <a:solidFill>
                  <a:schemeClr val="tx1"/>
                </a:solidFill>
              </a:rPr>
              <a:t>: Diberikan kepada pejabat atau pihak yang melakukan pelanggaran ringan dalam pengelolaan keuangan negara.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</a:rPr>
              <a:t>Pencabutan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Izin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atau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Pembatalan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Keputusan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Diberikan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terbukti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melanggar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ketentuan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administratif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secara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signifikan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</a:rPr>
              <a:t>Pembayaran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Kembali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mengelola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mengembalikan</a:t>
            </a:r>
            <a:r>
              <a:rPr lang="en-US" sz="2600" dirty="0">
                <a:solidFill>
                  <a:schemeClr val="tx1"/>
                </a:solidFill>
              </a:rPr>
              <a:t> dana yang </a:t>
            </a:r>
            <a:r>
              <a:rPr lang="en-US" sz="2600" dirty="0" err="1">
                <a:solidFill>
                  <a:schemeClr val="tx1"/>
                </a:solidFill>
              </a:rPr>
              <a:t>disalahgunakan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  <a:endParaRPr lang="en-US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Sanksi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Perdata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Pengelolaan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Negara :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Tuntutan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Ganti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menyebabkan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diminta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jumlah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Kerugian</a:t>
            </a:r>
            <a:r>
              <a:rPr lang="en-US" b="1" dirty="0">
                <a:solidFill>
                  <a:schemeClr val="tx1"/>
                </a:solidFill>
              </a:rPr>
              <a:t> Negara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pemborosan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 dana yang </a:t>
            </a:r>
            <a:r>
              <a:rPr lang="en-US" dirty="0" err="1">
                <a:solidFill>
                  <a:schemeClr val="tx1"/>
                </a:solidFill>
              </a:rPr>
              <a:t>seharusnya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: Proses </a:t>
            </a:r>
            <a:r>
              <a:rPr lang="en-US" dirty="0" err="1">
                <a:solidFill>
                  <a:schemeClr val="tx1"/>
                </a:solidFill>
              </a:rPr>
              <a:t>peradilan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pengembalian</a:t>
            </a:r>
            <a:r>
              <a:rPr lang="en-US" dirty="0">
                <a:solidFill>
                  <a:schemeClr val="tx1"/>
                </a:solidFill>
              </a:rPr>
              <a:t> dana yang </a:t>
            </a:r>
            <a:r>
              <a:rPr lang="en-US" dirty="0" err="1">
                <a:solidFill>
                  <a:schemeClr val="tx1"/>
                </a:solidFill>
              </a:rPr>
              <a:t>hilang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terbuang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688632"/>
          </a:xfrm>
        </p:spPr>
        <p:txBody>
          <a:bodyPr>
            <a:normAutofit/>
          </a:bodyPr>
          <a:lstStyle/>
          <a:p>
            <a:pPr algn="just"/>
            <a:r>
              <a:rPr lang="fi-FI" sz="2600" b="1" dirty="0">
                <a:solidFill>
                  <a:schemeClr val="tx1"/>
                </a:solidFill>
              </a:rPr>
              <a:t>Sanksi Pidana dalam Pengelolaan Keuangan Negara: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Pelanggaran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Pelanggaran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dikenakan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Tindak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Pidana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Korupsi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Korupsi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tindakan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kriminal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dikenakan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penjara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denda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besar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sv-SE" sz="2400" b="1" dirty="0">
                <a:solidFill>
                  <a:schemeClr val="tx1"/>
                </a:solidFill>
              </a:rPr>
              <a:t>Contoh Kasus</a:t>
            </a:r>
            <a:r>
              <a:rPr lang="sv-SE" sz="2400" dirty="0">
                <a:solidFill>
                  <a:schemeClr val="tx1"/>
                </a:solidFill>
              </a:rPr>
              <a:t>: Pemalsuan dokumen keuangan, penyalahgunaan anggaran, atau penggelapan dana negara.</a:t>
            </a:r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6768752" cy="5544616"/>
          </a:xfrm>
        </p:spPr>
        <p:txBody>
          <a:bodyPr>
            <a:normAutofit/>
          </a:bodyPr>
          <a:lstStyle/>
          <a:p>
            <a:pPr algn="just"/>
            <a:r>
              <a:rPr lang="sv-SE" sz="2400" b="1" dirty="0">
                <a:solidFill>
                  <a:schemeClr val="tx1"/>
                </a:solidFill>
              </a:rPr>
              <a:t>Peran Lembaga Pengawasan dalam Penegakan Sanksi</a:t>
            </a:r>
            <a:r>
              <a:rPr lang="sv-SE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Badan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Pemeriksa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 (BPK)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mengawasi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audit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Komisi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Pemberantasan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Korupsi</a:t>
            </a:r>
            <a:r>
              <a:rPr lang="en-US" sz="2400" b="1" dirty="0">
                <a:solidFill>
                  <a:schemeClr val="tx1"/>
                </a:solidFill>
              </a:rPr>
              <a:t> (KPK)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berfokus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pemberantasan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korupsi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Inspektorat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Jenderal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mengawasi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memeriksa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tingkat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kementerian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endParaRPr lang="en-US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6872808" cy="5090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b="1" dirty="0" err="1">
                <a:solidFill>
                  <a:schemeClr val="tx1"/>
                </a:solidFill>
              </a:rPr>
              <a:t>Upaya</a:t>
            </a:r>
            <a:r>
              <a:rPr lang="es-ES" b="1" dirty="0">
                <a:solidFill>
                  <a:schemeClr val="tx1"/>
                </a:solidFill>
              </a:rPr>
              <a:t> </a:t>
            </a:r>
            <a:r>
              <a:rPr lang="es-ES" b="1" dirty="0" err="1">
                <a:solidFill>
                  <a:schemeClr val="tx1"/>
                </a:solidFill>
              </a:rPr>
              <a:t>Pencegahan</a:t>
            </a:r>
            <a:r>
              <a:rPr lang="es-ES" b="1" dirty="0">
                <a:solidFill>
                  <a:schemeClr val="tx1"/>
                </a:solidFill>
              </a:rPr>
              <a:t> dan </a:t>
            </a:r>
            <a:r>
              <a:rPr lang="es-ES" b="1" dirty="0" err="1">
                <a:solidFill>
                  <a:schemeClr val="tx1"/>
                </a:solidFill>
              </a:rPr>
              <a:t>Penanggulangan</a:t>
            </a:r>
            <a:r>
              <a:rPr lang="es-ES" b="1" dirty="0">
                <a:solidFill>
                  <a:schemeClr val="tx1"/>
                </a:solidFill>
              </a:rPr>
              <a:t> </a:t>
            </a:r>
            <a:r>
              <a:rPr lang="es-ES" b="1" dirty="0" err="1">
                <a:solidFill>
                  <a:schemeClr val="tx1"/>
                </a:solidFill>
              </a:rPr>
              <a:t>Pelanggaran</a:t>
            </a:r>
            <a:r>
              <a:rPr lang="es-ES" b="1" dirty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Peningkatan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transparan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Pendidikan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Sosialisasi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pemahaman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pejabat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Pengawasan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Ketat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Mengembangkan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internal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eksternal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mengawasi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338213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6864</TotalTime>
  <Words>596</Words>
  <Application>Microsoft Office PowerPoint</Application>
  <PresentationFormat>On-screen Show (4:3)</PresentationFormat>
  <Paragraphs>52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613</cp:revision>
  <cp:lastPrinted>2017-08-29T02:54:51Z</cp:lastPrinted>
  <dcterms:created xsi:type="dcterms:W3CDTF">2010-04-18T12:06:30Z</dcterms:created>
  <dcterms:modified xsi:type="dcterms:W3CDTF">2025-12-23T07:42:28Z</dcterms:modified>
</cp:coreProperties>
</file>