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78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167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35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37002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083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300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608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164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0680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03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03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12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485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397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4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318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235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4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24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sebagai Sistem Filsafat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Mata Kuliah: Pancasila</a:t>
            </a:r>
          </a:p>
          <a:p>
            <a:pPr lvl="1"/>
            <a:r>
              <a:t>Materi: Pancasila sebagai Sistem Filsafat</a:t>
            </a:r>
          </a:p>
          <a:p>
            <a:pPr lvl="1"/>
            <a:r>
              <a:t>1. Pancasila dan Filsafat</a:t>
            </a:r>
          </a:p>
          <a:p>
            <a:pPr lvl="1"/>
            <a:r>
              <a:t>2. Sistem Filsafat Pancasila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dan Filsafat - Pengertian Filsafat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Filsafat adalah proses berpikir mendalam untuk menemukan hakikat kebenaran.</a:t>
            </a:r>
          </a:p>
          <a:p>
            <a:pPr lvl="1"/>
            <a:r>
              <a:t>Filsafat mempertanyakan 'mengapa' dan 'untuk apa' sesuatu ada.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sebagai Filsafat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Mengandung nilai dasar sebagai pedoman hidup.</a:t>
            </a:r>
          </a:p>
          <a:p>
            <a:pPr lvl="1"/>
            <a:r>
              <a:t>Hasil pemikiran reflektif para pendiri bangsa.</a:t>
            </a:r>
          </a:p>
          <a:p>
            <a:pPr lvl="1"/>
            <a:r>
              <a:t>Menjadi pandangan hidup yang utuh tentang manusia dan negara.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Kajian Filsafat Pancasila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Ontologi: hakikat manusia sebagai makhluk monopluralis.</a:t>
            </a:r>
          </a:p>
          <a:p>
            <a:pPr lvl="1"/>
            <a:r>
              <a:t>Epistemologi: pengetahuan dari sejarah, budaya, dan pengalaman kolektif.</a:t>
            </a:r>
          </a:p>
          <a:p>
            <a:pPr lvl="1"/>
            <a:r>
              <a:t>Aksiologi: nilai moral, pedoman sikap, dan arah pembangunan.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sebagai Sistem Filsafat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Kelima sila saling berkaitan.</a:t>
            </a:r>
          </a:p>
          <a:p>
            <a:pPr lvl="1"/>
            <a:r>
              <a:t>Memiliki kesatuan hierarkis-piramidal.</a:t>
            </a:r>
          </a:p>
          <a:p>
            <a:pPr lvl="1"/>
            <a:r>
              <a:t>Nilai tersusun logis dari spiritual hingga sosial-politik.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Struktur Sistemik Pancasila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Sila 1 menjiwai sila lainnya.</a:t>
            </a:r>
          </a:p>
          <a:p>
            <a:pPr lvl="1"/>
            <a:r>
              <a:t>Sila 2: nilai kemanusiaan.</a:t>
            </a:r>
          </a:p>
          <a:p>
            <a:pPr lvl="1"/>
            <a:r>
              <a:t>Sila 3: persatuan.</a:t>
            </a:r>
          </a:p>
          <a:p>
            <a:pPr lvl="1"/>
            <a:r>
              <a:t>Sila 4: demokrasi dan musyawarah.</a:t>
            </a:r>
          </a:p>
          <a:p>
            <a:pPr lvl="1"/>
            <a:r>
              <a:t>Sila 5: keadilan sosial.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Karakteristik Sistem Filsafat Pancasila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Holistik: spiritual, moral, sosial, politik, ekonomi.</a:t>
            </a:r>
          </a:p>
          <a:p>
            <a:pPr lvl="1"/>
            <a:r>
              <a:t>Hierarkis-piramidal.</a:t>
            </a:r>
          </a:p>
          <a:p>
            <a:pPr lvl="1"/>
            <a:r>
              <a:t>Terbuka dan dapat berkembang.</a:t>
            </a:r>
          </a:p>
          <a:p>
            <a:pPr lvl="1"/>
            <a:r>
              <a:t>Bersumber dari budaya bangsa.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Fungsi Pancasila sebagai Sistem Filsafat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Kerangka</a:t>
            </a:r>
            <a:r>
              <a:rPr dirty="0"/>
              <a:t> </a:t>
            </a:r>
            <a:r>
              <a:rPr dirty="0" err="1"/>
              <a:t>berpikir</a:t>
            </a:r>
            <a:r>
              <a:rPr dirty="0"/>
              <a:t> </a:t>
            </a:r>
            <a:r>
              <a:rPr dirty="0" err="1"/>
              <a:t>bangsa</a:t>
            </a:r>
            <a:r>
              <a:rPr dirty="0"/>
              <a:t>.</a:t>
            </a:r>
          </a:p>
          <a:p>
            <a:pPr lvl="1"/>
            <a:r>
              <a:rPr dirty="0"/>
              <a:t>Dasar </a:t>
            </a:r>
            <a:r>
              <a:rPr dirty="0" err="1"/>
              <a:t>etik</a:t>
            </a:r>
            <a:r>
              <a:rPr dirty="0"/>
              <a:t> </a:t>
            </a:r>
            <a:r>
              <a:rPr dirty="0" err="1"/>
              <a:t>hukum</a:t>
            </a:r>
            <a:r>
              <a:rPr dirty="0"/>
              <a:t> dan </a:t>
            </a:r>
            <a:r>
              <a:rPr dirty="0" err="1"/>
              <a:t>kebijakan</a:t>
            </a:r>
            <a:r>
              <a:rPr dirty="0"/>
              <a:t>.</a:t>
            </a:r>
          </a:p>
          <a:p>
            <a:pPr lvl="1"/>
            <a:r>
              <a:rPr dirty="0"/>
              <a:t>Arah </a:t>
            </a:r>
            <a:r>
              <a:rPr dirty="0" err="1"/>
              <a:t>pembangunan</a:t>
            </a:r>
            <a:r>
              <a:rPr dirty="0"/>
              <a:t> </a:t>
            </a:r>
            <a:r>
              <a:rPr dirty="0" err="1"/>
              <a:t>nasional</a:t>
            </a:r>
            <a:r>
              <a:rPr dirty="0"/>
              <a:t>.</a:t>
            </a:r>
          </a:p>
          <a:p>
            <a:pPr lvl="1"/>
            <a:r>
              <a:rPr dirty="0" err="1"/>
              <a:t>Penuntun</a:t>
            </a:r>
            <a:r>
              <a:rPr dirty="0"/>
              <a:t> moral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kehidupan</a:t>
            </a:r>
            <a:r>
              <a:rPr dirty="0"/>
              <a:t> </a:t>
            </a:r>
            <a:r>
              <a:rPr dirty="0" err="1"/>
              <a:t>bernegara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42</TotalTime>
  <Words>220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Tw Cen MT</vt:lpstr>
      <vt:lpstr>Droplet</vt:lpstr>
      <vt:lpstr>Pancasila sebagai Sistem Filsafat</vt:lpstr>
      <vt:lpstr>Pancasila dan Filsafat - Pengertian Filsafat</vt:lpstr>
      <vt:lpstr>Pancasila sebagai Filsafat</vt:lpstr>
      <vt:lpstr>Kajian Filsafat Pancasila</vt:lpstr>
      <vt:lpstr>Pancasila sebagai Sistem Filsafat</vt:lpstr>
      <vt:lpstr>Struktur Sistemik Pancasila</vt:lpstr>
      <vt:lpstr>Karakteristik Sistem Filsafat Pancasila</vt:lpstr>
      <vt:lpstr>Fungsi Pancasila sebagai Sistem Filsafat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Riski Mupty</cp:lastModifiedBy>
  <cp:revision>3</cp:revision>
  <dcterms:created xsi:type="dcterms:W3CDTF">2013-01-27T09:14:16Z</dcterms:created>
  <dcterms:modified xsi:type="dcterms:W3CDTF">2025-12-01T02:48:46Z</dcterms:modified>
  <cp:category/>
</cp:coreProperties>
</file>