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035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2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4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0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224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8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74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4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69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08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0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55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Nilai Filsafati Pada Tiap Sila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Pancasila sebagai Sistem Filsafat</a:t>
            </a:r>
          </a:p>
          <a:p>
            <a:pPr lvl="1"/>
            <a:r>
              <a:t>Fokus: Nilai Ontologis, Epistemologis, Aksiologis pada tiap sila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1 – Ketuhanan Yang Maha 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Ontologis: Tuhan sebagai sumber keberadaan.</a:t>
            </a:r>
          </a:p>
          <a:p>
            <a:pPr lvl="1"/>
            <a:r>
              <a:t>Epistemologis: Kebenaran bersumber dari nilai religius.</a:t>
            </a:r>
          </a:p>
          <a:p>
            <a:pPr lvl="1"/>
            <a:r>
              <a:t>Aksiologis: Moralitas, toleransi, kebebasan beribadah.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2 – Kemanusiaan yang Adil dan Beradab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Ontologis: Manusia bermartabat dan setara.</a:t>
            </a:r>
          </a:p>
          <a:p>
            <a:pPr lvl="1"/>
            <a:r>
              <a:t>Epistemologis: Kebenaran berdasarkan hati nurani &amp; rasio.</a:t>
            </a:r>
          </a:p>
          <a:p>
            <a:pPr lvl="1"/>
            <a:r>
              <a:t>Aksiologis: Keadilan, anti-diskriminasi, sikap manusiawi.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3 – Persatuan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Ontologis: Bangsa sebagai satu kesatuan.</a:t>
            </a:r>
          </a:p>
          <a:p>
            <a:pPr lvl="1"/>
            <a:r>
              <a:t>Epistemologis: Identitas nasional dari sejarah &amp; budaya.</a:t>
            </a:r>
          </a:p>
          <a:p>
            <a:pPr lvl="1"/>
            <a:r>
              <a:t>Aksiologis: Persatuan, toleransi, anti perpecahan.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Sila 4 – Kerakyatan… Permusyawaratan/Perwakilan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Ontologis: Manusia sebagai makhluk sosial &amp; politik.</a:t>
            </a:r>
          </a:p>
          <a:p>
            <a:pPr lvl="1"/>
            <a:r>
              <a:t>Epistemologis: Musyawarah sebagai sumber kebenaran politik.</a:t>
            </a:r>
          </a:p>
          <a:p>
            <a:pPr lvl="1"/>
            <a:r>
              <a:t>Aksiologis: Demokrasi, kebijaksanaan, anti otoritarianisme.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5 – Keadilan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Ontologis: Kebutuhan manusia akan kesejahteraan.</a:t>
            </a:r>
          </a:p>
          <a:p>
            <a:pPr lvl="1"/>
            <a:r>
              <a:t>Epistemologis: Keseimbangan hak &amp; kewajiban.</a:t>
            </a:r>
          </a:p>
          <a:p>
            <a:pPr lvl="1"/>
            <a:r>
              <a:t>Aksiologis: Pemerataan, solidaritas, anti eksploitasi.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Setiap sila mengandung nilai filsafati mendalam.</a:t>
            </a:r>
          </a:p>
          <a:p>
            <a:pPr lvl="1"/>
            <a:r>
              <a:t>Nilai Ontologi–Epistemologi–Aksiologi saling terhubung.</a:t>
            </a:r>
          </a:p>
          <a:p>
            <a:pPr lvl="1"/>
            <a:r>
              <a:t>Membentuk sistem filsafat yang utuh.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</TotalTime>
  <Words>200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Parcel</vt:lpstr>
      <vt:lpstr>Nilai Filsafati Pada Tiap Sila Pancasila</vt:lpstr>
      <vt:lpstr>Sila 1 – Ketuhanan Yang Maha Esa</vt:lpstr>
      <vt:lpstr>Sila 2 – Kemanusiaan yang Adil dan Beradab</vt:lpstr>
      <vt:lpstr>Sila 3 – Persatuan Indonesia</vt:lpstr>
      <vt:lpstr>Sila 4 – Kerakyatan… Permusyawaratan/Perwakilan</vt:lpstr>
      <vt:lpstr>Sila 5 – Keadilan Sosial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2025-12-03T06:03:40Z</dcterms:modified>
  <cp:category/>
</cp:coreProperties>
</file>