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Pancasila sebagai Sistem Etika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Mata Kuliah Pancasila</a:t>
            </a:r>
          </a:p>
          <a:p>
            <a:r>
              <a:t>Institut Informatika dan Bisnis Darmajaya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Pancasila sebagai Sistem Etika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Nilai Ketuhanan</a:t>
            </a:r>
          </a:p>
          <a:p>
            <a:r>
              <a:t>- Nilai Kemanusiaan</a:t>
            </a:r>
          </a:p>
          <a:p>
            <a:r>
              <a:t>- Nilai Persatuan</a:t>
            </a:r>
          </a:p>
          <a:p>
            <a:r>
              <a:t>- Nilai Kerakyatan</a:t>
            </a:r>
          </a:p>
          <a:p>
            <a:r>
              <a:t>- Nilai Keadilan Sosial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Nilai Etika Sila 1 dan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Sila 1: Iman, takwa, toleransi</a:t>
            </a:r>
          </a:p>
          <a:p>
            <a:r>
              <a:t>Sila 2: Kemanusiaan, keadilan, empati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Nilai Etika Sila 3 dan 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Sila 3: Persatuan dan cinta tanah air</a:t>
            </a:r>
          </a:p>
          <a:p>
            <a:r>
              <a:t>Sila 4: Musyawarah dan demokrasi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Nilai Etika Sila 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Keadilan sosial</a:t>
            </a:r>
          </a:p>
          <a:p>
            <a:r>
              <a:t>Keseimbangan hak dan kewajiban</a:t>
            </a:r>
          </a:p>
          <a:p>
            <a:r>
              <a:t>Kepedulian terhadap sesama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Relevansi bagi Mahasiswa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Kejujuran akademik</a:t>
            </a:r>
          </a:p>
          <a:p>
            <a:r>
              <a:t>- Toleransi dan saling menghormati</a:t>
            </a:r>
          </a:p>
          <a:p>
            <a:r>
              <a:t>- Kepemimpinan beretika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Penutup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Pancasila sebagai sistem etika</a:t>
            </a:r>
          </a:p>
          <a:p>
            <a:r>
              <a:t>membentuk generasi berkarakter,</a:t>
            </a:r>
          </a:p>
          <a:p>
            <a:r>
              <a:t>berintegritas, dan bertanggung jawab.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Pendahuluan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Pancasila tidak hanya sebagai dasar negara,</a:t>
            </a:r>
          </a:p>
          <a:p>
            <a:r>
              <a:t>tetapi juga sebagai sistem etika.</a:t>
            </a:r>
          </a:p>
          <a:p/>
          <a:p>
            <a:r>
              <a:t>Menjadi pedoman moral dalam kehidupan</a:t>
            </a:r>
          </a:p>
          <a:p>
            <a:r>
              <a:t>bermasyarakat, berbangsa, dan bernegara.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Pengertian Etika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Etika berasal dari kata ethos.</a:t>
            </a:r>
          </a:p>
          <a:p>
            <a:r>
              <a:t>Etika adalah cabang filsafat yang</a:t>
            </a:r>
          </a:p>
          <a:p>
            <a:r>
              <a:t>membahas nilai baik dan buruk perilaku manusia.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Tujuan Etika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Menentukan baik dan buruk</a:t>
            </a:r>
          </a:p>
          <a:p>
            <a:r>
              <a:t>- Membentuk pribadi bermoral</a:t>
            </a:r>
          </a:p>
          <a:p>
            <a:r>
              <a:t>- Mewujudkan kehidupan yang adil dan harmonis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Macam-Macam Teori Etika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Etika Deontologi</a:t>
            </a:r>
          </a:p>
          <a:p>
            <a:r>
              <a:t>- Etika Teleologi</a:t>
            </a:r>
          </a:p>
          <a:p>
            <a:r>
              <a:t>- Etika Utilitarianisme</a:t>
            </a:r>
          </a:p>
          <a:p>
            <a:r>
              <a:t>- Etika Kebajikan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Etika Deontologi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Menilai tindakan berdasarkan kewajiban.</a:t>
            </a:r>
          </a:p>
          <a:p>
            <a:r>
              <a:t>Bukan akibat, tetapi aturan dan norma.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Etika Teleologi &amp; Utilitarianisme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Menilai tindakan dari tujuan dan akibat.</a:t>
            </a:r>
          </a:p>
          <a:p>
            <a:r>
              <a:t>Mengutamakan manfaat terbesar bagi banyak orang.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Etika Kebajikan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Menekankan pembentukan karakter:</a:t>
            </a:r>
          </a:p>
          <a:p>
            <a:r>
              <a:t>jujur, adil, bertanggung jawab.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Etika Pancasila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Sistem nilai moral yang bersumber</a:t>
            </a:r>
          </a:p>
          <a:p>
            <a:r>
              <a:t>dari lima sila Pancasila.</a:t>
            </a:r>
          </a:p>
          <a:p/>
          <a:p>
            <a:r>
              <a:t>Menjadi pedoman perilaku bangsa Indonesia.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