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45080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8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45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1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02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84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39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80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0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2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40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73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7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1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4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3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Pertemuan 12</a:t>
            </a:r>
          </a:p>
          <a:p>
            <a:r>
              <a:t>Pancasila sebagai Sistem Etika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t>Mata Kuliah Pancasila</a:t>
            </a:r>
          </a:p>
          <a:p>
            <a:r>
              <a:t>Praktik dan Studi Kasus Etika Pancasila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Etika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permasalahan nyata</a:t>
            </a:r>
          </a:p>
          <a:p>
            <a:r>
              <a:t>berdasarkan nilai-nilai Pancasila.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Studi Kasus 1: Kecurangan Akademik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melakukan plagiarisme.</a:t>
            </a:r>
          </a:p>
          <a:p>
            <a:endParaRPr/>
          </a:p>
          <a:p>
            <a:r>
              <a:t>Melanggar nilai:</a:t>
            </a:r>
          </a:p>
          <a:p>
            <a:r>
              <a:t>- Kejujuran</a:t>
            </a:r>
          </a:p>
          <a:p>
            <a:r>
              <a:t>- Keadilan</a:t>
            </a:r>
          </a:p>
          <a:p>
            <a:r>
              <a:t>- Tanggung jawab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2: Intoleransi Kampus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Penolakan kegiatan karena perbedaan.</a:t>
            </a:r>
          </a:p>
          <a:p>
            <a:endParaRPr/>
          </a:p>
          <a:p>
            <a:r>
              <a:t>Melanggar:</a:t>
            </a:r>
          </a:p>
          <a:p>
            <a:r>
              <a:t>- Sila 1</a:t>
            </a:r>
          </a:p>
          <a:p>
            <a:r>
              <a:t>- Sila 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Studi Kasus 3: Penyalahgunaan Wewenang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Keputusan sepihak pimpinan organisasi.</a:t>
            </a:r>
          </a:p>
          <a:p>
            <a:endParaRPr/>
          </a:p>
          <a:p>
            <a:r>
              <a:t>Melanggar:</a:t>
            </a:r>
          </a:p>
          <a:p>
            <a:r>
              <a:t>- Demokrasi</a:t>
            </a:r>
          </a:p>
          <a:p>
            <a:r>
              <a:t>- Musyawarah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Ceramah singkat</a:t>
            </a:r>
          </a:p>
          <a:p>
            <a:r>
              <a:t>- Diskusi kelompok</a:t>
            </a:r>
          </a:p>
          <a:p>
            <a:r>
              <a:t>- Presentasi studi kasus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Etika Pancasila membentuk</a:t>
            </a:r>
          </a:p>
          <a:p>
            <a:r>
              <a:t>mahasiswa berkarakter,</a:t>
            </a:r>
          </a:p>
          <a:p>
            <a:r>
              <a:t>berintegritas, dan bertanggung jawab.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mampu:</a:t>
            </a:r>
          </a:p>
          <a:p>
            <a:r>
              <a:t>- Memahami praktik etika Pancasila</a:t>
            </a:r>
          </a:p>
          <a:p>
            <a:r>
              <a:t>- Menganalisis studi kasus etika</a:t>
            </a:r>
          </a:p>
          <a:p>
            <a:r>
              <a:t>- Menerapkan nilai Pancasila dalam kehidupan nyata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sebagai sistem etika</a:t>
            </a:r>
          </a:p>
          <a:p>
            <a:r>
              <a:t>harus diwujudkan dalam tindakan nyata</a:t>
            </a:r>
          </a:p>
          <a:p>
            <a:r>
              <a:t>dalam kehidupan sehari-hari.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Etika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Penerapan nilai-nilai Pancasila</a:t>
            </a:r>
          </a:p>
          <a:p>
            <a:r>
              <a:t>dalam sikap dan perilaku warga negara</a:t>
            </a:r>
          </a:p>
          <a:p>
            <a:r>
              <a:t>secara konsisten.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Etika Sila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Ketuhanan Yang Maha Esa:</a:t>
            </a:r>
          </a:p>
          <a:p>
            <a:r>
              <a:t>- Iman dan takwa</a:t>
            </a:r>
          </a:p>
          <a:p>
            <a:r>
              <a:t>- Toleransi beragama</a:t>
            </a:r>
          </a:p>
          <a:p>
            <a:r>
              <a:t>- Kejujuran dan amanah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Etika Sila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Kemanusiaan yang Adil dan Beradab:</a:t>
            </a:r>
          </a:p>
          <a:p>
            <a:r>
              <a:t>- Menghargai martabat manusia</a:t>
            </a:r>
          </a:p>
          <a:p>
            <a:r>
              <a:t>- Empati dan keadilan</a:t>
            </a:r>
          </a:p>
          <a:p>
            <a:r>
              <a:t>- Anti diskriminasi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Etika Sila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Persatuan Indonesia:</a:t>
            </a:r>
          </a:p>
          <a:p>
            <a:r>
              <a:t>- Menghargai keberagaman</a:t>
            </a:r>
          </a:p>
          <a:p>
            <a:r>
              <a:t>- Menjaga kerukunan</a:t>
            </a:r>
          </a:p>
          <a:p>
            <a:r>
              <a:t>- Mengutamakan kepentingan bersama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Etika Sila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Kerakyatan:</a:t>
            </a:r>
          </a:p>
          <a:p>
            <a:r>
              <a:t>- Musyawarah mufakat</a:t>
            </a:r>
          </a:p>
          <a:p>
            <a:r>
              <a:t>- Menghargai pendapat</a:t>
            </a:r>
          </a:p>
          <a:p>
            <a:r>
              <a:t>- Tidak memaksakan kehendak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Etika Sila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Keadilan Sosial:</a:t>
            </a:r>
          </a:p>
          <a:p>
            <a:r>
              <a:t>- Bersikap adil</a:t>
            </a:r>
          </a:p>
          <a:p>
            <a:r>
              <a:t>- Peduli sesama</a:t>
            </a:r>
          </a:p>
          <a:p>
            <a:r>
              <a:t>- Keseimbangan hak dan kewajiban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</TotalTime>
  <Words>250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Corbel</vt:lpstr>
      <vt:lpstr>Parallax</vt:lpstr>
      <vt:lpstr>Pertemuan 12 Pancasila sebagai Sistem Etika</vt:lpstr>
      <vt:lpstr>Capaian Pembelajaran</vt:lpstr>
      <vt:lpstr>Pengantar</vt:lpstr>
      <vt:lpstr>Praktik Etika Pancasila</vt:lpstr>
      <vt:lpstr>Praktik Etika Sila 1</vt:lpstr>
      <vt:lpstr>Praktik Etika Sila 2</vt:lpstr>
      <vt:lpstr>Praktik Etika Sila 3</vt:lpstr>
      <vt:lpstr>Praktik Etika Sila 4</vt:lpstr>
      <vt:lpstr>Praktik Etika Sila 5</vt:lpstr>
      <vt:lpstr>Studi Kasus Etika Pancasila</vt:lpstr>
      <vt:lpstr>Studi Kasus 1: Kecurangan Akademik</vt:lpstr>
      <vt:lpstr>Studi Kasus 2: Intoleransi Kampus</vt:lpstr>
      <vt:lpstr>Studi Kasus 3: Penyalahgunaan Wewenang</vt:lpstr>
      <vt:lpstr>Metode Pembelajaran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2025-12-15T02:12:45Z</dcterms:modified>
  <cp:category/>
</cp:coreProperties>
</file>