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99" r:id="rId3"/>
    <p:sldId id="301" r:id="rId4"/>
    <p:sldId id="302" r:id="rId5"/>
    <p:sldId id="303" r:id="rId6"/>
    <p:sldId id="304" r:id="rId7"/>
    <p:sldId id="317" r:id="rId8"/>
    <p:sldId id="310" r:id="rId9"/>
    <p:sldId id="308" r:id="rId10"/>
    <p:sldId id="309" r:id="rId11"/>
    <p:sldId id="311" r:id="rId12"/>
    <p:sldId id="312" r:id="rId13"/>
    <p:sldId id="313" r:id="rId14"/>
    <p:sldId id="315" r:id="rId15"/>
    <p:sldId id="316" r:id="rId16"/>
    <p:sldId id="318" r:id="rId17"/>
    <p:sldId id="300" r:id="rId18"/>
  </p:sldIdLst>
  <p:sldSz cx="9144000" cy="6858000" type="screen4x3"/>
  <p:notesSz cx="7045325" cy="9345613"/>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varScale="1">
        <p:scale>
          <a:sx n="68" d="100"/>
          <a:sy n="68" d="100"/>
        </p:scale>
        <p:origin x="14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eg"/></Relationships>
</file>

<file path=ppt/diagrams/_rels/data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99EB5-931C-4353-917F-D2404F3E371F}" type="doc">
      <dgm:prSet loTypeId="urn:microsoft.com/office/officeart/2005/8/layout/hierarchy3" loCatId="relationship" qsTypeId="urn:microsoft.com/office/officeart/2005/8/quickstyle/simple4" qsCatId="simple" csTypeId="urn:microsoft.com/office/officeart/2005/8/colors/colorful4" csCatId="colorful" phldr="1"/>
      <dgm:spPr/>
      <dgm:t>
        <a:bodyPr/>
        <a:lstStyle/>
        <a:p>
          <a:endParaRPr lang="en-ID"/>
        </a:p>
      </dgm:t>
    </dgm:pt>
    <dgm:pt modelId="{F926699C-4BEE-48FA-BF3B-2842C3B992A0}">
      <dgm:prSet phldrT="[Text]"/>
      <dgm:spPr/>
      <dgm:t>
        <a:bodyPr/>
        <a:lstStyle/>
        <a:p>
          <a:r>
            <a:rPr lang="en-US" dirty="0" err="1"/>
            <a:t>Penegakan</a:t>
          </a:r>
          <a:r>
            <a:rPr lang="en-US" dirty="0"/>
            <a:t> </a:t>
          </a:r>
          <a:r>
            <a:rPr lang="en-US" dirty="0" err="1"/>
            <a:t>Hk</a:t>
          </a:r>
          <a:r>
            <a:rPr lang="en-US" dirty="0"/>
            <a:t>. </a:t>
          </a:r>
          <a:r>
            <a:rPr lang="en-US" dirty="0" err="1"/>
            <a:t>Dalam</a:t>
          </a:r>
          <a:r>
            <a:rPr lang="en-US" dirty="0"/>
            <a:t> Arti </a:t>
          </a:r>
          <a:r>
            <a:rPr lang="en-US" dirty="0" err="1"/>
            <a:t>Sempit</a:t>
          </a:r>
          <a:endParaRPr lang="en-ID" dirty="0"/>
        </a:p>
      </dgm:t>
    </dgm:pt>
    <dgm:pt modelId="{17726EEA-0BE9-4461-9B60-39B2599D8FF2}" type="parTrans" cxnId="{2AFF25E1-D384-431F-88E8-7E845EBBF9C9}">
      <dgm:prSet/>
      <dgm:spPr/>
      <dgm:t>
        <a:bodyPr/>
        <a:lstStyle/>
        <a:p>
          <a:endParaRPr lang="en-ID"/>
        </a:p>
      </dgm:t>
    </dgm:pt>
    <dgm:pt modelId="{AE41D2CA-EAB0-43D5-9BC7-FAB06AF0AF5F}" type="sibTrans" cxnId="{2AFF25E1-D384-431F-88E8-7E845EBBF9C9}">
      <dgm:prSet/>
      <dgm:spPr/>
      <dgm:t>
        <a:bodyPr/>
        <a:lstStyle/>
        <a:p>
          <a:endParaRPr lang="en-ID"/>
        </a:p>
      </dgm:t>
    </dgm:pt>
    <dgm:pt modelId="{2C82B73E-2F59-40CA-AE04-E1C34E10E3B9}">
      <dgm:prSet phldrT="[Text]"/>
      <dgm:spPr/>
      <dgm:t>
        <a:bodyPr/>
        <a:lstStyle/>
        <a:p>
          <a:r>
            <a:rPr lang="en-ID" dirty="0" err="1"/>
            <a:t>Penegakan</a:t>
          </a:r>
          <a:r>
            <a:rPr lang="en-ID" dirty="0"/>
            <a:t> </a:t>
          </a:r>
          <a:r>
            <a:rPr lang="en-ID" dirty="0" err="1"/>
            <a:t>hukum</a:t>
          </a:r>
          <a:r>
            <a:rPr lang="en-ID" dirty="0"/>
            <a:t>  </a:t>
          </a:r>
          <a:r>
            <a:rPr lang="en-ID" dirty="0" err="1"/>
            <a:t>dalam</a:t>
          </a:r>
          <a:r>
            <a:rPr lang="en-ID" dirty="0"/>
            <a:t> </a:t>
          </a:r>
          <a:r>
            <a:rPr lang="en-ID" dirty="0" err="1"/>
            <a:t>praktek</a:t>
          </a:r>
          <a:r>
            <a:rPr lang="en-ID" dirty="0"/>
            <a:t> </a:t>
          </a:r>
          <a:r>
            <a:rPr lang="en-ID" dirty="0" err="1"/>
            <a:t>peradilan</a:t>
          </a:r>
          <a:endParaRPr lang="en-ID" dirty="0"/>
        </a:p>
      </dgm:t>
    </dgm:pt>
    <dgm:pt modelId="{7E821D4D-2101-4682-881C-A9E2A781E905}" type="parTrans" cxnId="{B0F3A8D6-DED0-47B7-AD88-299C7CCD9768}">
      <dgm:prSet/>
      <dgm:spPr/>
      <dgm:t>
        <a:bodyPr/>
        <a:lstStyle/>
        <a:p>
          <a:endParaRPr lang="en-ID"/>
        </a:p>
      </dgm:t>
    </dgm:pt>
    <dgm:pt modelId="{0367A577-E038-465B-A3F1-0B8FC7E72E1E}" type="sibTrans" cxnId="{B0F3A8D6-DED0-47B7-AD88-299C7CCD9768}">
      <dgm:prSet/>
      <dgm:spPr/>
      <dgm:t>
        <a:bodyPr/>
        <a:lstStyle/>
        <a:p>
          <a:endParaRPr lang="en-ID"/>
        </a:p>
      </dgm:t>
    </dgm:pt>
    <dgm:pt modelId="{68918669-1F40-4C6E-ABEB-18BBF2B68886}">
      <dgm:prSet phldrT="[Text]"/>
      <dgm:spPr/>
      <dgm:t>
        <a:bodyPr/>
        <a:lstStyle/>
        <a:p>
          <a:r>
            <a:rPr lang="en-US" dirty="0" err="1"/>
            <a:t>Penegakan</a:t>
          </a:r>
          <a:r>
            <a:rPr lang="en-US" dirty="0"/>
            <a:t> Hukum </a:t>
          </a:r>
          <a:r>
            <a:rPr lang="en-US" dirty="0" err="1"/>
            <a:t>Dalam</a:t>
          </a:r>
          <a:r>
            <a:rPr lang="en-US" dirty="0"/>
            <a:t> Arti Luas</a:t>
          </a:r>
          <a:endParaRPr lang="en-ID" dirty="0"/>
        </a:p>
      </dgm:t>
    </dgm:pt>
    <dgm:pt modelId="{5ACA70BF-5F83-4B79-8F13-68D357489125}" type="parTrans" cxnId="{A6F1ED83-4558-4DFB-8299-C86C29D112F0}">
      <dgm:prSet/>
      <dgm:spPr/>
      <dgm:t>
        <a:bodyPr/>
        <a:lstStyle/>
        <a:p>
          <a:endParaRPr lang="en-ID"/>
        </a:p>
      </dgm:t>
    </dgm:pt>
    <dgm:pt modelId="{82D65506-5059-40CE-9F57-3E65AD5A1090}" type="sibTrans" cxnId="{A6F1ED83-4558-4DFB-8299-C86C29D112F0}">
      <dgm:prSet/>
      <dgm:spPr/>
      <dgm:t>
        <a:bodyPr/>
        <a:lstStyle/>
        <a:p>
          <a:endParaRPr lang="en-ID"/>
        </a:p>
      </dgm:t>
    </dgm:pt>
    <dgm:pt modelId="{81D6D1FA-7F21-4C31-99C7-01A749A7DBCB}">
      <dgm:prSet phldrT="[Text]"/>
      <dgm:spPr/>
      <dgm:t>
        <a:bodyPr/>
        <a:lstStyle/>
        <a:p>
          <a:r>
            <a:rPr lang="en-ID" dirty="0" err="1"/>
            <a:t>Penegakan</a:t>
          </a:r>
          <a:r>
            <a:rPr lang="en-ID" dirty="0"/>
            <a:t> </a:t>
          </a:r>
          <a:r>
            <a:rPr lang="en-ID" dirty="0" err="1"/>
            <a:t>seluruh</a:t>
          </a:r>
          <a:r>
            <a:rPr lang="en-ID" dirty="0"/>
            <a:t> </a:t>
          </a:r>
          <a:r>
            <a:rPr lang="en-ID" dirty="0" err="1"/>
            <a:t>norma</a:t>
          </a:r>
          <a:r>
            <a:rPr lang="en-ID" dirty="0"/>
            <a:t> </a:t>
          </a:r>
          <a:r>
            <a:rPr lang="en-ID" dirty="0" err="1"/>
            <a:t>atau</a:t>
          </a:r>
          <a:r>
            <a:rPr lang="en-ID" dirty="0"/>
            <a:t> </a:t>
          </a:r>
          <a:r>
            <a:rPr lang="en-ID" dirty="0" err="1"/>
            <a:t>tatanan</a:t>
          </a:r>
          <a:r>
            <a:rPr lang="en-ID" dirty="0"/>
            <a:t> </a:t>
          </a:r>
          <a:r>
            <a:rPr lang="en-ID" dirty="0" err="1"/>
            <a:t>kehidupan</a:t>
          </a:r>
          <a:r>
            <a:rPr lang="en-ID" dirty="0"/>
            <a:t> </a:t>
          </a:r>
          <a:r>
            <a:rPr lang="en-ID" dirty="0" err="1"/>
            <a:t>bermasyarakat</a:t>
          </a:r>
          <a:r>
            <a:rPr lang="en-ID" dirty="0"/>
            <a:t> (di </a:t>
          </a:r>
          <a:r>
            <a:rPr lang="en-ID" dirty="0" err="1"/>
            <a:t>bidang</a:t>
          </a:r>
          <a:r>
            <a:rPr lang="en-ID" dirty="0"/>
            <a:t> </a:t>
          </a:r>
          <a:r>
            <a:rPr lang="en-ID" dirty="0" err="1"/>
            <a:t>politik</a:t>
          </a:r>
          <a:r>
            <a:rPr lang="en-ID" dirty="0"/>
            <a:t>, </a:t>
          </a:r>
          <a:r>
            <a:rPr lang="en-ID" dirty="0" err="1"/>
            <a:t>sosial</a:t>
          </a:r>
          <a:r>
            <a:rPr lang="en-ID" dirty="0"/>
            <a:t>, </a:t>
          </a:r>
          <a:r>
            <a:rPr lang="en-ID" dirty="0" err="1"/>
            <a:t>ekonomi</a:t>
          </a:r>
          <a:r>
            <a:rPr lang="en-ID" dirty="0"/>
            <a:t>, </a:t>
          </a:r>
          <a:r>
            <a:rPr lang="en-ID" dirty="0" err="1"/>
            <a:t>pertahanan</a:t>
          </a:r>
          <a:r>
            <a:rPr lang="en-ID" dirty="0"/>
            <a:t> dan </a:t>
          </a:r>
          <a:r>
            <a:rPr lang="en-ID" dirty="0" err="1"/>
            <a:t>keamanan</a:t>
          </a:r>
          <a:r>
            <a:rPr lang="en-ID" dirty="0"/>
            <a:t> dan </a:t>
          </a:r>
          <a:r>
            <a:rPr lang="en-ID" dirty="0" err="1"/>
            <a:t>sebagainya</a:t>
          </a:r>
          <a:r>
            <a:rPr lang="en-ID" dirty="0"/>
            <a:t>).</a:t>
          </a:r>
        </a:p>
      </dgm:t>
    </dgm:pt>
    <dgm:pt modelId="{9EB979C4-213F-481A-B0E0-2B25F1E94319}" type="parTrans" cxnId="{EDCD2260-B417-4872-92E8-06C43727AC3E}">
      <dgm:prSet/>
      <dgm:spPr/>
      <dgm:t>
        <a:bodyPr/>
        <a:lstStyle/>
        <a:p>
          <a:endParaRPr lang="en-ID"/>
        </a:p>
      </dgm:t>
    </dgm:pt>
    <dgm:pt modelId="{DC6CAD14-63A7-45E0-91DD-C12B5611AACE}" type="sibTrans" cxnId="{EDCD2260-B417-4872-92E8-06C43727AC3E}">
      <dgm:prSet/>
      <dgm:spPr/>
      <dgm:t>
        <a:bodyPr/>
        <a:lstStyle/>
        <a:p>
          <a:endParaRPr lang="en-ID"/>
        </a:p>
      </dgm:t>
    </dgm:pt>
    <dgm:pt modelId="{8EE4D2C5-DC68-4B30-84DB-A6018CA8A987}" type="pres">
      <dgm:prSet presAssocID="{EE999EB5-931C-4353-917F-D2404F3E371F}" presName="diagram" presStyleCnt="0">
        <dgm:presLayoutVars>
          <dgm:chPref val="1"/>
          <dgm:dir/>
          <dgm:animOne val="branch"/>
          <dgm:animLvl val="lvl"/>
          <dgm:resizeHandles/>
        </dgm:presLayoutVars>
      </dgm:prSet>
      <dgm:spPr/>
    </dgm:pt>
    <dgm:pt modelId="{BB9C666F-02D4-426F-93AE-896A619E7DB3}" type="pres">
      <dgm:prSet presAssocID="{F926699C-4BEE-48FA-BF3B-2842C3B992A0}" presName="root" presStyleCnt="0"/>
      <dgm:spPr/>
    </dgm:pt>
    <dgm:pt modelId="{9763C4BA-257A-423F-B703-47917301A14B}" type="pres">
      <dgm:prSet presAssocID="{F926699C-4BEE-48FA-BF3B-2842C3B992A0}" presName="rootComposite" presStyleCnt="0"/>
      <dgm:spPr/>
    </dgm:pt>
    <dgm:pt modelId="{38DC6435-2DEF-4DDF-B739-DE1EFF789D2A}" type="pres">
      <dgm:prSet presAssocID="{F926699C-4BEE-48FA-BF3B-2842C3B992A0}" presName="rootText" presStyleLbl="node1" presStyleIdx="0" presStyleCnt="2"/>
      <dgm:spPr/>
    </dgm:pt>
    <dgm:pt modelId="{5244EA32-F6C2-4B26-A1E4-96FA7BB11A8B}" type="pres">
      <dgm:prSet presAssocID="{F926699C-4BEE-48FA-BF3B-2842C3B992A0}" presName="rootConnector" presStyleLbl="node1" presStyleIdx="0" presStyleCnt="2"/>
      <dgm:spPr/>
    </dgm:pt>
    <dgm:pt modelId="{81934697-C843-47A1-AF43-82382767DE9A}" type="pres">
      <dgm:prSet presAssocID="{F926699C-4BEE-48FA-BF3B-2842C3B992A0}" presName="childShape" presStyleCnt="0"/>
      <dgm:spPr/>
    </dgm:pt>
    <dgm:pt modelId="{95099F26-CF0D-4AF6-9522-15136E2EC679}" type="pres">
      <dgm:prSet presAssocID="{7E821D4D-2101-4682-881C-A9E2A781E905}" presName="Name13" presStyleLbl="parChTrans1D2" presStyleIdx="0" presStyleCnt="2"/>
      <dgm:spPr/>
    </dgm:pt>
    <dgm:pt modelId="{92BC1F16-0D65-4759-9B89-BC5293D47437}" type="pres">
      <dgm:prSet presAssocID="{2C82B73E-2F59-40CA-AE04-E1C34E10E3B9}" presName="childText" presStyleLbl="bgAcc1" presStyleIdx="0" presStyleCnt="2">
        <dgm:presLayoutVars>
          <dgm:bulletEnabled val="1"/>
        </dgm:presLayoutVars>
      </dgm:prSet>
      <dgm:spPr/>
    </dgm:pt>
    <dgm:pt modelId="{8BFFCB87-E350-4B20-B0B1-4569DD179A60}" type="pres">
      <dgm:prSet presAssocID="{68918669-1F40-4C6E-ABEB-18BBF2B68886}" presName="root" presStyleCnt="0"/>
      <dgm:spPr/>
    </dgm:pt>
    <dgm:pt modelId="{E53FFB19-5945-4FF1-B18D-795CBFFD56AC}" type="pres">
      <dgm:prSet presAssocID="{68918669-1F40-4C6E-ABEB-18BBF2B68886}" presName="rootComposite" presStyleCnt="0"/>
      <dgm:spPr/>
    </dgm:pt>
    <dgm:pt modelId="{D7BE7E99-5461-4EF6-94E5-9275799FC49A}" type="pres">
      <dgm:prSet presAssocID="{68918669-1F40-4C6E-ABEB-18BBF2B68886}" presName="rootText" presStyleLbl="node1" presStyleIdx="1" presStyleCnt="2"/>
      <dgm:spPr/>
    </dgm:pt>
    <dgm:pt modelId="{AA3C4207-06EB-42E0-9D34-C7F8E4391402}" type="pres">
      <dgm:prSet presAssocID="{68918669-1F40-4C6E-ABEB-18BBF2B68886}" presName="rootConnector" presStyleLbl="node1" presStyleIdx="1" presStyleCnt="2"/>
      <dgm:spPr/>
    </dgm:pt>
    <dgm:pt modelId="{C91CEED5-1B11-4633-B90C-1C87DC7DF565}" type="pres">
      <dgm:prSet presAssocID="{68918669-1F40-4C6E-ABEB-18BBF2B68886}" presName="childShape" presStyleCnt="0"/>
      <dgm:spPr/>
    </dgm:pt>
    <dgm:pt modelId="{CE0CCB79-75A7-4473-8D78-3DCB4FDD3F3E}" type="pres">
      <dgm:prSet presAssocID="{9EB979C4-213F-481A-B0E0-2B25F1E94319}" presName="Name13" presStyleLbl="parChTrans1D2" presStyleIdx="1" presStyleCnt="2"/>
      <dgm:spPr/>
    </dgm:pt>
    <dgm:pt modelId="{0E83486C-6DF4-4B80-8608-F7E1FE32EEF4}" type="pres">
      <dgm:prSet presAssocID="{81D6D1FA-7F21-4C31-99C7-01A749A7DBCB}" presName="childText" presStyleLbl="bgAcc1" presStyleIdx="1" presStyleCnt="2">
        <dgm:presLayoutVars>
          <dgm:bulletEnabled val="1"/>
        </dgm:presLayoutVars>
      </dgm:prSet>
      <dgm:spPr/>
    </dgm:pt>
  </dgm:ptLst>
  <dgm:cxnLst>
    <dgm:cxn modelId="{DA710318-8F26-47F9-9346-BDB3DE70AD36}" type="presOf" srcId="{68918669-1F40-4C6E-ABEB-18BBF2B68886}" destId="{D7BE7E99-5461-4EF6-94E5-9275799FC49A}" srcOrd="0" destOrd="0" presId="urn:microsoft.com/office/officeart/2005/8/layout/hierarchy3"/>
    <dgm:cxn modelId="{EDCD2260-B417-4872-92E8-06C43727AC3E}" srcId="{68918669-1F40-4C6E-ABEB-18BBF2B68886}" destId="{81D6D1FA-7F21-4C31-99C7-01A749A7DBCB}" srcOrd="0" destOrd="0" parTransId="{9EB979C4-213F-481A-B0E0-2B25F1E94319}" sibTransId="{DC6CAD14-63A7-45E0-91DD-C12B5611AACE}"/>
    <dgm:cxn modelId="{0C42A655-A41F-4245-8C23-207F6F3D1101}" type="presOf" srcId="{7E821D4D-2101-4682-881C-A9E2A781E905}" destId="{95099F26-CF0D-4AF6-9522-15136E2EC679}" srcOrd="0" destOrd="0" presId="urn:microsoft.com/office/officeart/2005/8/layout/hierarchy3"/>
    <dgm:cxn modelId="{A6F1ED83-4558-4DFB-8299-C86C29D112F0}" srcId="{EE999EB5-931C-4353-917F-D2404F3E371F}" destId="{68918669-1F40-4C6E-ABEB-18BBF2B68886}" srcOrd="1" destOrd="0" parTransId="{5ACA70BF-5F83-4B79-8F13-68D357489125}" sibTransId="{82D65506-5059-40CE-9F57-3E65AD5A1090}"/>
    <dgm:cxn modelId="{930347A0-BCE4-48F8-9728-1774170C324F}" type="presOf" srcId="{EE999EB5-931C-4353-917F-D2404F3E371F}" destId="{8EE4D2C5-DC68-4B30-84DB-A6018CA8A987}" srcOrd="0" destOrd="0" presId="urn:microsoft.com/office/officeart/2005/8/layout/hierarchy3"/>
    <dgm:cxn modelId="{440D93BC-6D91-48C1-B7DF-E3AB0F53E112}" type="presOf" srcId="{F926699C-4BEE-48FA-BF3B-2842C3B992A0}" destId="{5244EA32-F6C2-4B26-A1E4-96FA7BB11A8B}" srcOrd="1" destOrd="0" presId="urn:microsoft.com/office/officeart/2005/8/layout/hierarchy3"/>
    <dgm:cxn modelId="{72CA0BC3-71F4-43C6-850F-7848F41D7DE6}" type="presOf" srcId="{F926699C-4BEE-48FA-BF3B-2842C3B992A0}" destId="{38DC6435-2DEF-4DDF-B739-DE1EFF789D2A}" srcOrd="0" destOrd="0" presId="urn:microsoft.com/office/officeart/2005/8/layout/hierarchy3"/>
    <dgm:cxn modelId="{B0F3A8D6-DED0-47B7-AD88-299C7CCD9768}" srcId="{F926699C-4BEE-48FA-BF3B-2842C3B992A0}" destId="{2C82B73E-2F59-40CA-AE04-E1C34E10E3B9}" srcOrd="0" destOrd="0" parTransId="{7E821D4D-2101-4682-881C-A9E2A781E905}" sibTransId="{0367A577-E038-465B-A3F1-0B8FC7E72E1E}"/>
    <dgm:cxn modelId="{978AF9D8-1D66-4E41-A942-F525233249B9}" type="presOf" srcId="{68918669-1F40-4C6E-ABEB-18BBF2B68886}" destId="{AA3C4207-06EB-42E0-9D34-C7F8E4391402}" srcOrd="1" destOrd="0" presId="urn:microsoft.com/office/officeart/2005/8/layout/hierarchy3"/>
    <dgm:cxn modelId="{DB5B80DD-7B8C-4793-A4EB-8105F727809B}" type="presOf" srcId="{9EB979C4-213F-481A-B0E0-2B25F1E94319}" destId="{CE0CCB79-75A7-4473-8D78-3DCB4FDD3F3E}" srcOrd="0" destOrd="0" presId="urn:microsoft.com/office/officeart/2005/8/layout/hierarchy3"/>
    <dgm:cxn modelId="{2AFF25E1-D384-431F-88E8-7E845EBBF9C9}" srcId="{EE999EB5-931C-4353-917F-D2404F3E371F}" destId="{F926699C-4BEE-48FA-BF3B-2842C3B992A0}" srcOrd="0" destOrd="0" parTransId="{17726EEA-0BE9-4461-9B60-39B2599D8FF2}" sibTransId="{AE41D2CA-EAB0-43D5-9BC7-FAB06AF0AF5F}"/>
    <dgm:cxn modelId="{10C230EE-32C3-4AFB-9FA6-D22236CF4BB2}" type="presOf" srcId="{2C82B73E-2F59-40CA-AE04-E1C34E10E3B9}" destId="{92BC1F16-0D65-4759-9B89-BC5293D47437}" srcOrd="0" destOrd="0" presId="urn:microsoft.com/office/officeart/2005/8/layout/hierarchy3"/>
    <dgm:cxn modelId="{775037F2-D805-4A63-A5E0-E5CA49108925}" type="presOf" srcId="{81D6D1FA-7F21-4C31-99C7-01A749A7DBCB}" destId="{0E83486C-6DF4-4B80-8608-F7E1FE32EEF4}" srcOrd="0" destOrd="0" presId="urn:microsoft.com/office/officeart/2005/8/layout/hierarchy3"/>
    <dgm:cxn modelId="{35705798-12F1-4045-8B8C-6B5EAF3C7E71}" type="presParOf" srcId="{8EE4D2C5-DC68-4B30-84DB-A6018CA8A987}" destId="{BB9C666F-02D4-426F-93AE-896A619E7DB3}" srcOrd="0" destOrd="0" presId="urn:microsoft.com/office/officeart/2005/8/layout/hierarchy3"/>
    <dgm:cxn modelId="{92D58013-C283-48C0-BEC0-E44AC6E46C55}" type="presParOf" srcId="{BB9C666F-02D4-426F-93AE-896A619E7DB3}" destId="{9763C4BA-257A-423F-B703-47917301A14B}" srcOrd="0" destOrd="0" presId="urn:microsoft.com/office/officeart/2005/8/layout/hierarchy3"/>
    <dgm:cxn modelId="{3B42408B-ED3D-48E0-83AB-0B0B840EDA12}" type="presParOf" srcId="{9763C4BA-257A-423F-B703-47917301A14B}" destId="{38DC6435-2DEF-4DDF-B739-DE1EFF789D2A}" srcOrd="0" destOrd="0" presId="urn:microsoft.com/office/officeart/2005/8/layout/hierarchy3"/>
    <dgm:cxn modelId="{5363B952-4DB6-4264-BDF3-B05EFDD82536}" type="presParOf" srcId="{9763C4BA-257A-423F-B703-47917301A14B}" destId="{5244EA32-F6C2-4B26-A1E4-96FA7BB11A8B}" srcOrd="1" destOrd="0" presId="urn:microsoft.com/office/officeart/2005/8/layout/hierarchy3"/>
    <dgm:cxn modelId="{16C9416D-6578-40F3-A4AA-A3917BCD3F1C}" type="presParOf" srcId="{BB9C666F-02D4-426F-93AE-896A619E7DB3}" destId="{81934697-C843-47A1-AF43-82382767DE9A}" srcOrd="1" destOrd="0" presId="urn:microsoft.com/office/officeart/2005/8/layout/hierarchy3"/>
    <dgm:cxn modelId="{3EBD1FA5-8FFF-4A94-9F25-12210430BE78}" type="presParOf" srcId="{81934697-C843-47A1-AF43-82382767DE9A}" destId="{95099F26-CF0D-4AF6-9522-15136E2EC679}" srcOrd="0" destOrd="0" presId="urn:microsoft.com/office/officeart/2005/8/layout/hierarchy3"/>
    <dgm:cxn modelId="{42696B67-FCBA-4BC6-9587-5A56F015B033}" type="presParOf" srcId="{81934697-C843-47A1-AF43-82382767DE9A}" destId="{92BC1F16-0D65-4759-9B89-BC5293D47437}" srcOrd="1" destOrd="0" presId="urn:microsoft.com/office/officeart/2005/8/layout/hierarchy3"/>
    <dgm:cxn modelId="{8B68BFC1-B864-44EF-827F-3F7654E6EAF1}" type="presParOf" srcId="{8EE4D2C5-DC68-4B30-84DB-A6018CA8A987}" destId="{8BFFCB87-E350-4B20-B0B1-4569DD179A60}" srcOrd="1" destOrd="0" presId="urn:microsoft.com/office/officeart/2005/8/layout/hierarchy3"/>
    <dgm:cxn modelId="{9B9FFE76-7E86-412A-B5EE-A9B2713EB585}" type="presParOf" srcId="{8BFFCB87-E350-4B20-B0B1-4569DD179A60}" destId="{E53FFB19-5945-4FF1-B18D-795CBFFD56AC}" srcOrd="0" destOrd="0" presId="urn:microsoft.com/office/officeart/2005/8/layout/hierarchy3"/>
    <dgm:cxn modelId="{9F4FF075-9E75-4C6B-92F3-E3ADC7209482}" type="presParOf" srcId="{E53FFB19-5945-4FF1-B18D-795CBFFD56AC}" destId="{D7BE7E99-5461-4EF6-94E5-9275799FC49A}" srcOrd="0" destOrd="0" presId="urn:microsoft.com/office/officeart/2005/8/layout/hierarchy3"/>
    <dgm:cxn modelId="{D2A1C877-BDC8-453A-909D-440583F06B1E}" type="presParOf" srcId="{E53FFB19-5945-4FF1-B18D-795CBFFD56AC}" destId="{AA3C4207-06EB-42E0-9D34-C7F8E4391402}" srcOrd="1" destOrd="0" presId="urn:microsoft.com/office/officeart/2005/8/layout/hierarchy3"/>
    <dgm:cxn modelId="{27686509-78BF-442C-BFA5-2FFA8AF80F57}" type="presParOf" srcId="{8BFFCB87-E350-4B20-B0B1-4569DD179A60}" destId="{C91CEED5-1B11-4633-B90C-1C87DC7DF565}" srcOrd="1" destOrd="0" presId="urn:microsoft.com/office/officeart/2005/8/layout/hierarchy3"/>
    <dgm:cxn modelId="{096F047C-0F41-48BE-8E8D-2744197039BC}" type="presParOf" srcId="{C91CEED5-1B11-4633-B90C-1C87DC7DF565}" destId="{CE0CCB79-75A7-4473-8D78-3DCB4FDD3F3E}" srcOrd="0" destOrd="0" presId="urn:microsoft.com/office/officeart/2005/8/layout/hierarchy3"/>
    <dgm:cxn modelId="{9262BE0F-E025-47FC-8B72-6E773FD09C3C}" type="presParOf" srcId="{C91CEED5-1B11-4633-B90C-1C87DC7DF565}" destId="{0E83486C-6DF4-4B80-8608-F7E1FE32EEF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048D4A-B797-4F71-B703-6715E32F686E}"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en-ID"/>
        </a:p>
      </dgm:t>
    </dgm:pt>
    <dgm:pt modelId="{4D532D20-70A5-4FFF-B122-6DC535BBBAFA}">
      <dgm:prSet phldrT="[Text]"/>
      <dgm:spPr/>
      <dgm:t>
        <a:bodyPr/>
        <a:lstStyle/>
        <a:p>
          <a:r>
            <a:rPr lang="en-ID" dirty="0"/>
            <a:t> </a:t>
          </a:r>
          <a:r>
            <a:rPr lang="en-ID" dirty="0" err="1"/>
            <a:t>Pasal</a:t>
          </a:r>
          <a:r>
            <a:rPr lang="en-ID" dirty="0"/>
            <a:t> 1 </a:t>
          </a:r>
          <a:r>
            <a:rPr lang="en-ID" dirty="0" err="1"/>
            <a:t>ayat</a:t>
          </a:r>
          <a:r>
            <a:rPr lang="en-ID" dirty="0"/>
            <a:t> 3 </a:t>
          </a:r>
          <a:r>
            <a:rPr lang="en-ID" dirty="0" err="1"/>
            <a:t>amandemen</a:t>
          </a:r>
          <a:r>
            <a:rPr lang="en-ID" dirty="0"/>
            <a:t> </a:t>
          </a:r>
          <a:r>
            <a:rPr lang="en-ID" dirty="0" err="1"/>
            <a:t>ketiga</a:t>
          </a:r>
          <a:r>
            <a:rPr lang="en-ID" dirty="0"/>
            <a:t> UUD 1945 </a:t>
          </a:r>
          <a:r>
            <a:rPr lang="en-ID" dirty="0" err="1"/>
            <a:t>ialah</a:t>
          </a:r>
          <a:r>
            <a:rPr lang="en-ID" dirty="0"/>
            <a:t> </a:t>
          </a:r>
          <a:r>
            <a:rPr lang="en-ID" dirty="0" err="1"/>
            <a:t>bahwa</a:t>
          </a:r>
          <a:r>
            <a:rPr lang="en-ID" dirty="0"/>
            <a:t> Indonesia </a:t>
          </a:r>
          <a:r>
            <a:rPr lang="en-ID" dirty="0" err="1"/>
            <a:t>adalah</a:t>
          </a:r>
          <a:r>
            <a:rPr lang="en-ID" dirty="0"/>
            <a:t> negara </a:t>
          </a:r>
          <a:r>
            <a:rPr lang="en-ID" dirty="0" err="1"/>
            <a:t>hukum</a:t>
          </a:r>
          <a:r>
            <a:rPr lang="en-ID" dirty="0"/>
            <a:t> </a:t>
          </a:r>
          <a:r>
            <a:rPr lang="en-ID" dirty="0" err="1"/>
            <a:t>bukan</a:t>
          </a:r>
          <a:r>
            <a:rPr lang="en-ID" dirty="0"/>
            <a:t> negara </a:t>
          </a:r>
          <a:r>
            <a:rPr lang="en-ID" dirty="0" err="1"/>
            <a:t>kekuasaan</a:t>
          </a:r>
          <a:r>
            <a:rPr lang="en-ID" dirty="0"/>
            <a:t>.</a:t>
          </a:r>
        </a:p>
      </dgm:t>
    </dgm:pt>
    <dgm:pt modelId="{DAD87CA2-EC98-497A-8B98-3D2216BE6FCD}" type="parTrans" cxnId="{37D68ADA-D58E-452B-9C05-75CC38A0FDA2}">
      <dgm:prSet/>
      <dgm:spPr/>
      <dgm:t>
        <a:bodyPr/>
        <a:lstStyle/>
        <a:p>
          <a:endParaRPr lang="en-ID"/>
        </a:p>
      </dgm:t>
    </dgm:pt>
    <dgm:pt modelId="{47789083-9B6A-48E9-9B21-0D656B134DEE}" type="sibTrans" cxnId="{37D68ADA-D58E-452B-9C05-75CC38A0FDA2}">
      <dgm:prSet/>
      <dgm:spPr/>
      <dgm:t>
        <a:bodyPr/>
        <a:lstStyle/>
        <a:p>
          <a:endParaRPr lang="en-ID"/>
        </a:p>
      </dgm:t>
    </dgm:pt>
    <dgm:pt modelId="{8E8146AA-1942-4E94-8681-E8D57302E567}">
      <dgm:prSet phldrT="[Text]"/>
      <dgm:spPr/>
      <dgm:t>
        <a:bodyPr/>
        <a:lstStyle/>
        <a:p>
          <a:r>
            <a:rPr lang="en-ID" dirty="0"/>
            <a:t>Yang </a:t>
          </a:r>
          <a:r>
            <a:rPr lang="en-ID" dirty="0" err="1"/>
            <a:t>ingin</a:t>
          </a:r>
          <a:r>
            <a:rPr lang="en-ID" dirty="0"/>
            <a:t> </a:t>
          </a:r>
          <a:r>
            <a:rPr lang="en-ID" dirty="0" err="1"/>
            <a:t>ditegakkan</a:t>
          </a:r>
          <a:r>
            <a:rPr lang="en-ID" dirty="0"/>
            <a:t> </a:t>
          </a:r>
          <a:r>
            <a:rPr lang="en-ID" dirty="0" err="1"/>
            <a:t>dalam</a:t>
          </a:r>
          <a:r>
            <a:rPr lang="en-ID" dirty="0"/>
            <a:t> negara </a:t>
          </a:r>
          <a:r>
            <a:rPr lang="en-ID" dirty="0" err="1"/>
            <a:t>kita</a:t>
          </a:r>
          <a:r>
            <a:rPr lang="en-ID" dirty="0"/>
            <a:t> </a:t>
          </a:r>
          <a:r>
            <a:rPr lang="en-ID" dirty="0" err="1"/>
            <a:t>hukum</a:t>
          </a:r>
          <a:r>
            <a:rPr lang="en-ID" dirty="0"/>
            <a:t> </a:t>
          </a:r>
          <a:r>
            <a:rPr lang="en-ID" dirty="0" err="1"/>
            <a:t>bukan</a:t>
          </a:r>
          <a:r>
            <a:rPr lang="en-ID" dirty="0"/>
            <a:t> </a:t>
          </a:r>
          <a:r>
            <a:rPr lang="en-ID" dirty="0" err="1"/>
            <a:t>supremasi</a:t>
          </a:r>
          <a:r>
            <a:rPr lang="en-ID" dirty="0"/>
            <a:t> </a:t>
          </a:r>
          <a:r>
            <a:rPr lang="en-ID" dirty="0" err="1"/>
            <a:t>kekuasaan</a:t>
          </a:r>
          <a:r>
            <a:rPr lang="en-ID" dirty="0"/>
            <a:t>.</a:t>
          </a:r>
        </a:p>
      </dgm:t>
    </dgm:pt>
    <dgm:pt modelId="{F1B5666D-194F-4090-AFA0-48D59CD80940}" type="parTrans" cxnId="{2F0E2C32-C81B-47F5-8C41-9E40D0FC1078}">
      <dgm:prSet/>
      <dgm:spPr/>
      <dgm:t>
        <a:bodyPr/>
        <a:lstStyle/>
        <a:p>
          <a:endParaRPr lang="en-ID"/>
        </a:p>
      </dgm:t>
    </dgm:pt>
    <dgm:pt modelId="{A313AE65-4EC8-45B0-8B3B-EFB6A80346AE}" type="sibTrans" cxnId="{2F0E2C32-C81B-47F5-8C41-9E40D0FC1078}">
      <dgm:prSet/>
      <dgm:spPr/>
      <dgm:t>
        <a:bodyPr/>
        <a:lstStyle/>
        <a:p>
          <a:endParaRPr lang="en-ID"/>
        </a:p>
      </dgm:t>
    </dgm:pt>
    <dgm:pt modelId="{75888724-5E0B-4E45-B7E4-05FF020B81D6}" type="pres">
      <dgm:prSet presAssocID="{60048D4A-B797-4F71-B703-6715E32F686E}" presName="compositeShape" presStyleCnt="0">
        <dgm:presLayoutVars>
          <dgm:chMax val="2"/>
          <dgm:dir/>
          <dgm:resizeHandles val="exact"/>
        </dgm:presLayoutVars>
      </dgm:prSet>
      <dgm:spPr/>
    </dgm:pt>
    <dgm:pt modelId="{49E6453E-64E1-4EA7-91BC-82A634267D1A}" type="pres">
      <dgm:prSet presAssocID="{60048D4A-B797-4F71-B703-6715E32F686E}" presName="divider" presStyleLbl="fgShp" presStyleIdx="0" presStyleCnt="1"/>
      <dgm:spPr/>
    </dgm:pt>
    <dgm:pt modelId="{F3A72CEC-E349-47B1-A365-05FF775F1638}" type="pres">
      <dgm:prSet presAssocID="{4D532D20-70A5-4FFF-B122-6DC535BBBAFA}" presName="downArrow" presStyleLbl="node1" presStyleIdx="0" presStyleCnt="2"/>
      <dgm:spPr/>
    </dgm:pt>
    <dgm:pt modelId="{F9A8527D-4EEC-4FA8-A523-F03C6C40C1DB}" type="pres">
      <dgm:prSet presAssocID="{4D532D20-70A5-4FFF-B122-6DC535BBBAFA}" presName="downArrowText" presStyleLbl="revTx" presStyleIdx="0" presStyleCnt="2" custScaleX="143566">
        <dgm:presLayoutVars>
          <dgm:bulletEnabled val="1"/>
        </dgm:presLayoutVars>
      </dgm:prSet>
      <dgm:spPr/>
    </dgm:pt>
    <dgm:pt modelId="{630712FF-E274-4C15-B28D-7009222D6BF1}" type="pres">
      <dgm:prSet presAssocID="{8E8146AA-1942-4E94-8681-E8D57302E567}" presName="upArrow" presStyleLbl="node1" presStyleIdx="1" presStyleCnt="2"/>
      <dgm:spPr/>
    </dgm:pt>
    <dgm:pt modelId="{44E5E92B-DC25-451F-B5C4-EE7D18DD0EC9}" type="pres">
      <dgm:prSet presAssocID="{8E8146AA-1942-4E94-8681-E8D57302E567}" presName="upArrowText" presStyleLbl="revTx" presStyleIdx="1" presStyleCnt="2" custScaleX="142786">
        <dgm:presLayoutVars>
          <dgm:bulletEnabled val="1"/>
        </dgm:presLayoutVars>
      </dgm:prSet>
      <dgm:spPr/>
    </dgm:pt>
  </dgm:ptLst>
  <dgm:cxnLst>
    <dgm:cxn modelId="{400EFE14-E25A-4599-AF55-2CB7EB409E74}" type="presOf" srcId="{8E8146AA-1942-4E94-8681-E8D57302E567}" destId="{44E5E92B-DC25-451F-B5C4-EE7D18DD0EC9}" srcOrd="0" destOrd="0" presId="urn:microsoft.com/office/officeart/2005/8/layout/arrow3"/>
    <dgm:cxn modelId="{2F0E2C32-C81B-47F5-8C41-9E40D0FC1078}" srcId="{60048D4A-B797-4F71-B703-6715E32F686E}" destId="{8E8146AA-1942-4E94-8681-E8D57302E567}" srcOrd="1" destOrd="0" parTransId="{F1B5666D-194F-4090-AFA0-48D59CD80940}" sibTransId="{A313AE65-4EC8-45B0-8B3B-EFB6A80346AE}"/>
    <dgm:cxn modelId="{7F993572-9700-4CBC-911E-BB4F7D8A578E}" type="presOf" srcId="{60048D4A-B797-4F71-B703-6715E32F686E}" destId="{75888724-5E0B-4E45-B7E4-05FF020B81D6}" srcOrd="0" destOrd="0" presId="urn:microsoft.com/office/officeart/2005/8/layout/arrow3"/>
    <dgm:cxn modelId="{37D68ADA-D58E-452B-9C05-75CC38A0FDA2}" srcId="{60048D4A-B797-4F71-B703-6715E32F686E}" destId="{4D532D20-70A5-4FFF-B122-6DC535BBBAFA}" srcOrd="0" destOrd="0" parTransId="{DAD87CA2-EC98-497A-8B98-3D2216BE6FCD}" sibTransId="{47789083-9B6A-48E9-9B21-0D656B134DEE}"/>
    <dgm:cxn modelId="{639966FA-A8BE-4FE5-8F43-E3FAE55D3DA8}" type="presOf" srcId="{4D532D20-70A5-4FFF-B122-6DC535BBBAFA}" destId="{F9A8527D-4EEC-4FA8-A523-F03C6C40C1DB}" srcOrd="0" destOrd="0" presId="urn:microsoft.com/office/officeart/2005/8/layout/arrow3"/>
    <dgm:cxn modelId="{BFC5A557-5B05-4005-BDBF-F4748C3B2E46}" type="presParOf" srcId="{75888724-5E0B-4E45-B7E4-05FF020B81D6}" destId="{49E6453E-64E1-4EA7-91BC-82A634267D1A}" srcOrd="0" destOrd="0" presId="urn:microsoft.com/office/officeart/2005/8/layout/arrow3"/>
    <dgm:cxn modelId="{A6506B41-0A39-4D4D-8261-652F992079F6}" type="presParOf" srcId="{75888724-5E0B-4E45-B7E4-05FF020B81D6}" destId="{F3A72CEC-E349-47B1-A365-05FF775F1638}" srcOrd="1" destOrd="0" presId="urn:microsoft.com/office/officeart/2005/8/layout/arrow3"/>
    <dgm:cxn modelId="{07866701-DBC4-40AF-960B-B059B5B913A1}" type="presParOf" srcId="{75888724-5E0B-4E45-B7E4-05FF020B81D6}" destId="{F9A8527D-4EEC-4FA8-A523-F03C6C40C1DB}" srcOrd="2" destOrd="0" presId="urn:microsoft.com/office/officeart/2005/8/layout/arrow3"/>
    <dgm:cxn modelId="{85CED137-5122-4AFB-8CBB-72A73AF3872C}" type="presParOf" srcId="{75888724-5E0B-4E45-B7E4-05FF020B81D6}" destId="{630712FF-E274-4C15-B28D-7009222D6BF1}" srcOrd="3" destOrd="0" presId="urn:microsoft.com/office/officeart/2005/8/layout/arrow3"/>
    <dgm:cxn modelId="{3E9A036D-A9F1-478B-B59F-90E0E7E44D4F}" type="presParOf" srcId="{75888724-5E0B-4E45-B7E4-05FF020B81D6}" destId="{44E5E92B-DC25-451F-B5C4-EE7D18DD0EC9}"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D6D175-A7D3-44B2-B691-6397E1AF3036}" type="doc">
      <dgm:prSet loTypeId="urn:microsoft.com/office/officeart/2011/layout/RadialPictureList" loCatId="officeonline" qsTypeId="urn:microsoft.com/office/officeart/2005/8/quickstyle/3d1" qsCatId="3D" csTypeId="urn:microsoft.com/office/officeart/2005/8/colors/colorful1" csCatId="colorful" phldr="1"/>
      <dgm:spPr/>
      <dgm:t>
        <a:bodyPr/>
        <a:lstStyle/>
        <a:p>
          <a:endParaRPr lang="en-ID"/>
        </a:p>
      </dgm:t>
    </dgm:pt>
    <dgm:pt modelId="{AFA002CA-5597-4B4B-A7E8-FE5BBFD19AAC}">
      <dgm:prSet phldrT="[Text]"/>
      <dgm:spPr/>
      <dgm:t>
        <a:bodyPr/>
        <a:lstStyle/>
        <a:p>
          <a:r>
            <a:rPr lang="en-US" dirty="0" err="1"/>
            <a:t>Penegekan</a:t>
          </a:r>
          <a:r>
            <a:rPr lang="en-US" dirty="0"/>
            <a:t> </a:t>
          </a:r>
          <a:r>
            <a:rPr lang="en-US" dirty="0" err="1"/>
            <a:t>Hukum</a:t>
          </a:r>
          <a:r>
            <a:rPr lang="en-US" dirty="0"/>
            <a:t> </a:t>
          </a:r>
          <a:r>
            <a:rPr lang="en-US" dirty="0" err="1"/>
            <a:t>dipengaruhi</a:t>
          </a:r>
          <a:r>
            <a:rPr lang="en-US" dirty="0"/>
            <a:t> 3 </a:t>
          </a:r>
          <a:r>
            <a:rPr lang="en-US" dirty="0" err="1"/>
            <a:t>unsur</a:t>
          </a:r>
          <a:r>
            <a:rPr lang="en-US" dirty="0"/>
            <a:t> : </a:t>
          </a:r>
          <a:endParaRPr lang="en-ID" dirty="0"/>
        </a:p>
      </dgm:t>
    </dgm:pt>
    <dgm:pt modelId="{1048BF91-FFEC-4CB8-B4C9-D8899241E45F}" type="parTrans" cxnId="{ABA29BD1-4726-4A92-99BC-C39BB8E33105}">
      <dgm:prSet/>
      <dgm:spPr/>
      <dgm:t>
        <a:bodyPr/>
        <a:lstStyle/>
        <a:p>
          <a:endParaRPr lang="en-ID"/>
        </a:p>
      </dgm:t>
    </dgm:pt>
    <dgm:pt modelId="{483641A8-7B11-4CD0-AFB4-154A05BA4484}" type="sibTrans" cxnId="{ABA29BD1-4726-4A92-99BC-C39BB8E33105}">
      <dgm:prSet/>
      <dgm:spPr/>
      <dgm:t>
        <a:bodyPr/>
        <a:lstStyle/>
        <a:p>
          <a:endParaRPr lang="en-ID"/>
        </a:p>
      </dgm:t>
    </dgm:pt>
    <dgm:pt modelId="{B92E42EB-113A-41AE-A09F-1D0A468626EB}">
      <dgm:prSet phldrT="[Text]"/>
      <dgm:spPr/>
      <dgm:t>
        <a:bodyPr/>
        <a:lstStyle/>
        <a:p>
          <a:r>
            <a:rPr lang="en-US" dirty="0"/>
            <a:t> Structure</a:t>
          </a:r>
          <a:endParaRPr lang="en-ID" dirty="0"/>
        </a:p>
      </dgm:t>
    </dgm:pt>
    <dgm:pt modelId="{9835086D-729C-4352-A6B4-BC30CF32163B}" type="parTrans" cxnId="{1193DD17-5F39-44D6-AE87-C272EB099F20}">
      <dgm:prSet/>
      <dgm:spPr/>
      <dgm:t>
        <a:bodyPr/>
        <a:lstStyle/>
        <a:p>
          <a:endParaRPr lang="en-ID"/>
        </a:p>
      </dgm:t>
    </dgm:pt>
    <dgm:pt modelId="{6FE7E2A3-344C-406A-9240-F0918F297970}" type="sibTrans" cxnId="{1193DD17-5F39-44D6-AE87-C272EB099F20}">
      <dgm:prSet/>
      <dgm:spPr/>
      <dgm:t>
        <a:bodyPr/>
        <a:lstStyle/>
        <a:p>
          <a:endParaRPr lang="en-ID"/>
        </a:p>
      </dgm:t>
    </dgm:pt>
    <dgm:pt modelId="{20504DC8-5E71-406C-BFC6-4BFAEFBFE497}">
      <dgm:prSet phldrT="[Text]"/>
      <dgm:spPr/>
      <dgm:t>
        <a:bodyPr/>
        <a:lstStyle/>
        <a:p>
          <a:r>
            <a:rPr lang="en-US" dirty="0"/>
            <a:t> Substance</a:t>
          </a:r>
          <a:endParaRPr lang="en-ID" dirty="0"/>
        </a:p>
      </dgm:t>
    </dgm:pt>
    <dgm:pt modelId="{7E1EFB85-5B84-45C6-9F60-88219910DBFF}" type="parTrans" cxnId="{FACC930B-522F-4779-9D8F-3CE900602221}">
      <dgm:prSet/>
      <dgm:spPr/>
      <dgm:t>
        <a:bodyPr/>
        <a:lstStyle/>
        <a:p>
          <a:endParaRPr lang="en-ID"/>
        </a:p>
      </dgm:t>
    </dgm:pt>
    <dgm:pt modelId="{EC7922B6-49E3-4C30-8170-896F13401A33}" type="sibTrans" cxnId="{FACC930B-522F-4779-9D8F-3CE900602221}">
      <dgm:prSet/>
      <dgm:spPr/>
      <dgm:t>
        <a:bodyPr/>
        <a:lstStyle/>
        <a:p>
          <a:endParaRPr lang="en-ID"/>
        </a:p>
      </dgm:t>
    </dgm:pt>
    <dgm:pt modelId="{767B9EBB-99E4-4E2B-ADC1-94F65A72F2FA}">
      <dgm:prSet phldrT="[Text]"/>
      <dgm:spPr/>
      <dgm:t>
        <a:bodyPr/>
        <a:lstStyle/>
        <a:p>
          <a:r>
            <a:rPr lang="en-US" dirty="0"/>
            <a:t>Legal Culture </a:t>
          </a:r>
          <a:endParaRPr lang="en-ID" dirty="0"/>
        </a:p>
      </dgm:t>
    </dgm:pt>
    <dgm:pt modelId="{3880C27B-AD7F-4824-8D6B-9D081AB634FC}" type="parTrans" cxnId="{4C411E7F-395B-4E41-BD12-584C8D655B46}">
      <dgm:prSet/>
      <dgm:spPr/>
      <dgm:t>
        <a:bodyPr/>
        <a:lstStyle/>
        <a:p>
          <a:endParaRPr lang="en-ID"/>
        </a:p>
      </dgm:t>
    </dgm:pt>
    <dgm:pt modelId="{54D359D4-29D7-4940-8CEE-3B1C72EA7FD4}" type="sibTrans" cxnId="{4C411E7F-395B-4E41-BD12-584C8D655B46}">
      <dgm:prSet/>
      <dgm:spPr/>
      <dgm:t>
        <a:bodyPr/>
        <a:lstStyle/>
        <a:p>
          <a:endParaRPr lang="en-ID"/>
        </a:p>
      </dgm:t>
    </dgm:pt>
    <dgm:pt modelId="{C926E8D7-F20F-42A4-B888-4BB47F3578E2}" type="pres">
      <dgm:prSet presAssocID="{44D6D175-A7D3-44B2-B691-6397E1AF3036}" presName="Name0" presStyleCnt="0">
        <dgm:presLayoutVars>
          <dgm:chMax val="1"/>
          <dgm:chPref val="1"/>
          <dgm:dir/>
          <dgm:resizeHandles/>
        </dgm:presLayoutVars>
      </dgm:prSet>
      <dgm:spPr/>
    </dgm:pt>
    <dgm:pt modelId="{2F9E0497-B622-4896-BF8F-552247460001}" type="pres">
      <dgm:prSet presAssocID="{AFA002CA-5597-4B4B-A7E8-FE5BBFD19AAC}" presName="Parent" presStyleLbl="node1" presStyleIdx="0" presStyleCnt="2">
        <dgm:presLayoutVars>
          <dgm:chMax val="4"/>
          <dgm:chPref val="3"/>
        </dgm:presLayoutVars>
      </dgm:prSet>
      <dgm:spPr/>
    </dgm:pt>
    <dgm:pt modelId="{1322794D-C95A-4DB7-979C-599C6ECBBA48}" type="pres">
      <dgm:prSet presAssocID="{B92E42EB-113A-41AE-A09F-1D0A468626EB}" presName="Accent" presStyleLbl="node1" presStyleIdx="1" presStyleCnt="2"/>
      <dgm:spPr/>
    </dgm:pt>
    <dgm:pt modelId="{4CE37E1D-8592-482A-B24F-66592F10B732}" type="pres">
      <dgm:prSet presAssocID="{B92E42EB-113A-41AE-A09F-1D0A468626EB}"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dgm:spPr>
    </dgm:pt>
    <dgm:pt modelId="{9ECD0968-BB5F-43C4-8836-88AD6F47F293}" type="pres">
      <dgm:prSet presAssocID="{B92E42EB-113A-41AE-A09F-1D0A468626EB}" presName="Child1" presStyleLbl="revTx" presStyleIdx="0" presStyleCnt="3">
        <dgm:presLayoutVars>
          <dgm:chMax val="0"/>
          <dgm:chPref val="0"/>
          <dgm:bulletEnabled val="1"/>
        </dgm:presLayoutVars>
      </dgm:prSet>
      <dgm:spPr/>
    </dgm:pt>
    <dgm:pt modelId="{A72B97ED-6FE8-4B6C-817D-E098D8EFEC1D}" type="pres">
      <dgm:prSet presAssocID="{20504DC8-5E71-406C-BFC6-4BFAEFBFE497}" presName="Image2" presStyleCnt="0"/>
      <dgm:spPr/>
    </dgm:pt>
    <dgm:pt modelId="{DF91054D-47B5-4166-9BF2-218DD13A1529}" type="pres">
      <dgm:prSet presAssocID="{20504DC8-5E71-406C-BFC6-4BFAEFBFE497}"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7679FAB0-7BB8-4467-B6BC-C86CD07D700F}" type="pres">
      <dgm:prSet presAssocID="{20504DC8-5E71-406C-BFC6-4BFAEFBFE497}" presName="Child2" presStyleLbl="revTx" presStyleIdx="1" presStyleCnt="3">
        <dgm:presLayoutVars>
          <dgm:chMax val="0"/>
          <dgm:chPref val="0"/>
          <dgm:bulletEnabled val="1"/>
        </dgm:presLayoutVars>
      </dgm:prSet>
      <dgm:spPr/>
    </dgm:pt>
    <dgm:pt modelId="{21A74DD1-B522-432F-B136-E26AB93FEEBE}" type="pres">
      <dgm:prSet presAssocID="{767B9EBB-99E4-4E2B-ADC1-94F65A72F2FA}" presName="Image3" presStyleCnt="0"/>
      <dgm:spPr/>
    </dgm:pt>
    <dgm:pt modelId="{570220A0-B43F-42FA-822F-9B5AC23F3F01}" type="pres">
      <dgm:prSet presAssocID="{767B9EBB-99E4-4E2B-ADC1-94F65A72F2FA}"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FBE9485C-B783-4637-9419-D2B49948FACE}" type="pres">
      <dgm:prSet presAssocID="{767B9EBB-99E4-4E2B-ADC1-94F65A72F2FA}" presName="Child3" presStyleLbl="revTx" presStyleIdx="2" presStyleCnt="3">
        <dgm:presLayoutVars>
          <dgm:chMax val="0"/>
          <dgm:chPref val="0"/>
          <dgm:bulletEnabled val="1"/>
        </dgm:presLayoutVars>
      </dgm:prSet>
      <dgm:spPr/>
    </dgm:pt>
  </dgm:ptLst>
  <dgm:cxnLst>
    <dgm:cxn modelId="{FACC930B-522F-4779-9D8F-3CE900602221}" srcId="{AFA002CA-5597-4B4B-A7E8-FE5BBFD19AAC}" destId="{20504DC8-5E71-406C-BFC6-4BFAEFBFE497}" srcOrd="1" destOrd="0" parTransId="{7E1EFB85-5B84-45C6-9F60-88219910DBFF}" sibTransId="{EC7922B6-49E3-4C30-8170-896F13401A33}"/>
    <dgm:cxn modelId="{1193DD17-5F39-44D6-AE87-C272EB099F20}" srcId="{AFA002CA-5597-4B4B-A7E8-FE5BBFD19AAC}" destId="{B92E42EB-113A-41AE-A09F-1D0A468626EB}" srcOrd="0" destOrd="0" parTransId="{9835086D-729C-4352-A6B4-BC30CF32163B}" sibTransId="{6FE7E2A3-344C-406A-9240-F0918F297970}"/>
    <dgm:cxn modelId="{B3B9BF5D-D051-46C6-BFDA-9DBE33BBF4EA}" type="presOf" srcId="{AFA002CA-5597-4B4B-A7E8-FE5BBFD19AAC}" destId="{2F9E0497-B622-4896-BF8F-552247460001}" srcOrd="0" destOrd="0" presId="urn:microsoft.com/office/officeart/2011/layout/RadialPictureList"/>
    <dgm:cxn modelId="{3CBE376C-2258-4C78-A572-37C25ECD2F4B}" type="presOf" srcId="{20504DC8-5E71-406C-BFC6-4BFAEFBFE497}" destId="{7679FAB0-7BB8-4467-B6BC-C86CD07D700F}" srcOrd="0" destOrd="0" presId="urn:microsoft.com/office/officeart/2011/layout/RadialPictureList"/>
    <dgm:cxn modelId="{4C411E7F-395B-4E41-BD12-584C8D655B46}" srcId="{AFA002CA-5597-4B4B-A7E8-FE5BBFD19AAC}" destId="{767B9EBB-99E4-4E2B-ADC1-94F65A72F2FA}" srcOrd="2" destOrd="0" parTransId="{3880C27B-AD7F-4824-8D6B-9D081AB634FC}" sibTransId="{54D359D4-29D7-4940-8CEE-3B1C72EA7FD4}"/>
    <dgm:cxn modelId="{A7DC47B2-9E9A-4DDB-9EB7-E7FE8CF1527E}" type="presOf" srcId="{44D6D175-A7D3-44B2-B691-6397E1AF3036}" destId="{C926E8D7-F20F-42A4-B888-4BB47F3578E2}" srcOrd="0" destOrd="0" presId="urn:microsoft.com/office/officeart/2011/layout/RadialPictureList"/>
    <dgm:cxn modelId="{ABA29BD1-4726-4A92-99BC-C39BB8E33105}" srcId="{44D6D175-A7D3-44B2-B691-6397E1AF3036}" destId="{AFA002CA-5597-4B4B-A7E8-FE5BBFD19AAC}" srcOrd="0" destOrd="0" parTransId="{1048BF91-FFEC-4CB8-B4C9-D8899241E45F}" sibTransId="{483641A8-7B11-4CD0-AFB4-154A05BA4484}"/>
    <dgm:cxn modelId="{1732E2E7-ACDE-4B8E-8EF6-3FE052675C59}" type="presOf" srcId="{B92E42EB-113A-41AE-A09F-1D0A468626EB}" destId="{9ECD0968-BB5F-43C4-8836-88AD6F47F293}" srcOrd="0" destOrd="0" presId="urn:microsoft.com/office/officeart/2011/layout/RadialPictureList"/>
    <dgm:cxn modelId="{7276E0F4-1A7B-424B-B17B-7253B9ECD3EE}" type="presOf" srcId="{767B9EBB-99E4-4E2B-ADC1-94F65A72F2FA}" destId="{FBE9485C-B783-4637-9419-D2B49948FACE}" srcOrd="0" destOrd="0" presId="urn:microsoft.com/office/officeart/2011/layout/RadialPictureList"/>
    <dgm:cxn modelId="{AF66E8DE-B144-445A-9881-B7545A98E170}" type="presParOf" srcId="{C926E8D7-F20F-42A4-B888-4BB47F3578E2}" destId="{2F9E0497-B622-4896-BF8F-552247460001}" srcOrd="0" destOrd="0" presId="urn:microsoft.com/office/officeart/2011/layout/RadialPictureList"/>
    <dgm:cxn modelId="{221FB8FF-0D08-4CC9-B251-64DA482206B6}" type="presParOf" srcId="{C926E8D7-F20F-42A4-B888-4BB47F3578E2}" destId="{1322794D-C95A-4DB7-979C-599C6ECBBA48}" srcOrd="1" destOrd="0" presId="urn:microsoft.com/office/officeart/2011/layout/RadialPictureList"/>
    <dgm:cxn modelId="{20E991E9-C5EE-4B03-B1CC-400BCE9C6C8C}" type="presParOf" srcId="{C926E8D7-F20F-42A4-B888-4BB47F3578E2}" destId="{4CE37E1D-8592-482A-B24F-66592F10B732}" srcOrd="2" destOrd="0" presId="urn:microsoft.com/office/officeart/2011/layout/RadialPictureList"/>
    <dgm:cxn modelId="{D5B3F826-8CE2-494C-898A-F52DD9A3C664}" type="presParOf" srcId="{C926E8D7-F20F-42A4-B888-4BB47F3578E2}" destId="{9ECD0968-BB5F-43C4-8836-88AD6F47F293}" srcOrd="3" destOrd="0" presId="urn:microsoft.com/office/officeart/2011/layout/RadialPictureList"/>
    <dgm:cxn modelId="{AAA2F3DB-3A08-4FB1-BB6A-0BCFFB42B0AD}" type="presParOf" srcId="{C926E8D7-F20F-42A4-B888-4BB47F3578E2}" destId="{A72B97ED-6FE8-4B6C-817D-E098D8EFEC1D}" srcOrd="4" destOrd="0" presId="urn:microsoft.com/office/officeart/2011/layout/RadialPictureList"/>
    <dgm:cxn modelId="{C13E313C-9FC5-4639-A465-D23634D4B528}" type="presParOf" srcId="{A72B97ED-6FE8-4B6C-817D-E098D8EFEC1D}" destId="{DF91054D-47B5-4166-9BF2-218DD13A1529}" srcOrd="0" destOrd="0" presId="urn:microsoft.com/office/officeart/2011/layout/RadialPictureList"/>
    <dgm:cxn modelId="{72D0E6B0-B493-461B-8742-F78E193DEDB8}" type="presParOf" srcId="{C926E8D7-F20F-42A4-B888-4BB47F3578E2}" destId="{7679FAB0-7BB8-4467-B6BC-C86CD07D700F}" srcOrd="5" destOrd="0" presId="urn:microsoft.com/office/officeart/2011/layout/RadialPictureList"/>
    <dgm:cxn modelId="{AB89D55D-7883-4D07-89EC-BAF7AAFA49AE}" type="presParOf" srcId="{C926E8D7-F20F-42A4-B888-4BB47F3578E2}" destId="{21A74DD1-B522-432F-B136-E26AB93FEEBE}" srcOrd="6" destOrd="0" presId="urn:microsoft.com/office/officeart/2011/layout/RadialPictureList"/>
    <dgm:cxn modelId="{8C9EBFEB-C35E-4EB5-86B1-E1518EB9AF62}" type="presParOf" srcId="{21A74DD1-B522-432F-B136-E26AB93FEEBE}" destId="{570220A0-B43F-42FA-822F-9B5AC23F3F01}" srcOrd="0" destOrd="0" presId="urn:microsoft.com/office/officeart/2011/layout/RadialPictureList"/>
    <dgm:cxn modelId="{2EFAAC51-3AC7-4308-815F-B8F3FF09626D}" type="presParOf" srcId="{C926E8D7-F20F-42A4-B888-4BB47F3578E2}" destId="{FBE9485C-B783-4637-9419-D2B49948FACE}"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419DAB-0886-473F-A18F-0D74996AFCE5}" type="doc">
      <dgm:prSet loTypeId="urn:microsoft.com/office/officeart/2005/8/layout/hierarchy2" loCatId="hierarchy" qsTypeId="urn:microsoft.com/office/officeart/2005/8/quickstyle/3d1" qsCatId="3D" csTypeId="urn:microsoft.com/office/officeart/2005/8/colors/accent2_2" csCatId="accent2" phldr="1"/>
      <dgm:spPr/>
      <dgm:t>
        <a:bodyPr/>
        <a:lstStyle/>
        <a:p>
          <a:endParaRPr lang="en-ID"/>
        </a:p>
      </dgm:t>
    </dgm:pt>
    <dgm:pt modelId="{9591D4A4-4254-4346-A60C-0C2C81A87E1A}" type="pres">
      <dgm:prSet presAssocID="{AF419DAB-0886-473F-A18F-0D74996AFCE5}" presName="diagram" presStyleCnt="0">
        <dgm:presLayoutVars>
          <dgm:chPref val="1"/>
          <dgm:dir/>
          <dgm:animOne val="branch"/>
          <dgm:animLvl val="lvl"/>
          <dgm:resizeHandles val="exact"/>
        </dgm:presLayoutVars>
      </dgm:prSet>
      <dgm:spPr/>
    </dgm:pt>
  </dgm:ptLst>
  <dgm:cxnLst>
    <dgm:cxn modelId="{3DF96765-F2BA-456F-ADD0-F74940FBACFB}" type="presOf" srcId="{AF419DAB-0886-473F-A18F-0D74996AFCE5}" destId="{9591D4A4-4254-4346-A60C-0C2C81A87E1A}"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136640-C651-4635-94D8-5439C221047E}" type="doc">
      <dgm:prSet loTypeId="urn:microsoft.com/office/officeart/2005/8/layout/arrow4" loCatId="process" qsTypeId="urn:microsoft.com/office/officeart/2005/8/quickstyle/3d1" qsCatId="3D" csTypeId="urn:microsoft.com/office/officeart/2005/8/colors/colorful5" csCatId="colorful" phldr="1"/>
      <dgm:spPr/>
      <dgm:t>
        <a:bodyPr/>
        <a:lstStyle/>
        <a:p>
          <a:endParaRPr lang="en-ID"/>
        </a:p>
      </dgm:t>
    </dgm:pt>
    <dgm:pt modelId="{19589D0A-E7CD-4EDC-8412-7B08D413497A}">
      <dgm:prSet phldrT="[Text]"/>
      <dgm:spPr/>
      <dgm:t>
        <a:bodyPr/>
        <a:lstStyle/>
        <a:p>
          <a:r>
            <a:rPr lang="en-ID" dirty="0" err="1"/>
            <a:t>Aparatur</a:t>
          </a:r>
          <a:r>
            <a:rPr lang="en-ID" dirty="0"/>
            <a:t> </a:t>
          </a:r>
          <a:r>
            <a:rPr lang="en-ID" dirty="0" err="1"/>
            <a:t>penegak</a:t>
          </a:r>
          <a:r>
            <a:rPr lang="en-ID" dirty="0"/>
            <a:t> </a:t>
          </a:r>
          <a:r>
            <a:rPr lang="en-ID" dirty="0" err="1"/>
            <a:t>hukum</a:t>
          </a:r>
          <a:r>
            <a:rPr lang="en-ID" dirty="0"/>
            <a:t> </a:t>
          </a:r>
          <a:r>
            <a:rPr lang="en-ID" dirty="0" err="1"/>
            <a:t>mencakup</a:t>
          </a:r>
          <a:r>
            <a:rPr lang="en-ID" dirty="0"/>
            <a:t> </a:t>
          </a:r>
          <a:r>
            <a:rPr lang="en-ID" dirty="0" err="1"/>
            <a:t>pengertian</a:t>
          </a:r>
          <a:r>
            <a:rPr lang="en-ID" dirty="0"/>
            <a:t> </a:t>
          </a:r>
          <a:r>
            <a:rPr lang="en-ID" dirty="0" err="1"/>
            <a:t>mengenai</a:t>
          </a:r>
          <a:r>
            <a:rPr lang="en-ID" dirty="0"/>
            <a:t> </a:t>
          </a:r>
          <a:r>
            <a:rPr lang="en-ID" dirty="0" err="1"/>
            <a:t>institusi</a:t>
          </a:r>
          <a:r>
            <a:rPr lang="en-ID" dirty="0"/>
            <a:t> </a:t>
          </a:r>
          <a:r>
            <a:rPr lang="en-ID" dirty="0" err="1"/>
            <a:t>penegak</a:t>
          </a:r>
          <a:r>
            <a:rPr lang="en-ID" dirty="0"/>
            <a:t> </a:t>
          </a:r>
          <a:r>
            <a:rPr lang="en-ID" dirty="0" err="1"/>
            <a:t>hukum</a:t>
          </a:r>
          <a:r>
            <a:rPr lang="en-ID" dirty="0"/>
            <a:t> dan </a:t>
          </a:r>
          <a:r>
            <a:rPr lang="en-ID" dirty="0" err="1"/>
            <a:t>aparat</a:t>
          </a:r>
          <a:r>
            <a:rPr lang="en-ID" dirty="0"/>
            <a:t> (</a:t>
          </a:r>
          <a:r>
            <a:rPr lang="en-ID" dirty="0" err="1"/>
            <a:t>orangnya</a:t>
          </a:r>
          <a:r>
            <a:rPr lang="en-ID" dirty="0"/>
            <a:t>) </a:t>
          </a:r>
          <a:r>
            <a:rPr lang="en-ID" dirty="0" err="1"/>
            <a:t>penegak</a:t>
          </a:r>
          <a:r>
            <a:rPr lang="en-ID" dirty="0"/>
            <a:t> </a:t>
          </a:r>
          <a:r>
            <a:rPr lang="en-ID" dirty="0" err="1"/>
            <a:t>hukum</a:t>
          </a:r>
          <a:r>
            <a:rPr lang="en-ID" dirty="0"/>
            <a:t>.</a:t>
          </a:r>
        </a:p>
      </dgm:t>
    </dgm:pt>
    <dgm:pt modelId="{66DCBE18-C0D8-4C5F-BF59-5BA9B844BEE7}" type="parTrans" cxnId="{F93CE06C-31D9-45D6-B88B-EC60B6B5430A}">
      <dgm:prSet/>
      <dgm:spPr/>
      <dgm:t>
        <a:bodyPr/>
        <a:lstStyle/>
        <a:p>
          <a:endParaRPr lang="en-ID"/>
        </a:p>
      </dgm:t>
    </dgm:pt>
    <dgm:pt modelId="{C15A51C7-2E3C-4EA4-896E-1C388841773E}" type="sibTrans" cxnId="{F93CE06C-31D9-45D6-B88B-EC60B6B5430A}">
      <dgm:prSet/>
      <dgm:spPr/>
      <dgm:t>
        <a:bodyPr/>
        <a:lstStyle/>
        <a:p>
          <a:endParaRPr lang="en-ID"/>
        </a:p>
      </dgm:t>
    </dgm:pt>
    <dgm:pt modelId="{3D9CFE80-45B4-434A-8F23-6B9061F64C18}">
      <dgm:prSet phldrT="[Text]"/>
      <dgm:spPr/>
      <dgm:t>
        <a:bodyPr/>
        <a:lstStyle/>
        <a:p>
          <a:r>
            <a:rPr lang="en-ID" dirty="0" err="1"/>
            <a:t>Dalam</a:t>
          </a:r>
          <a:r>
            <a:rPr lang="en-ID" dirty="0"/>
            <a:t> arti </a:t>
          </a:r>
          <a:r>
            <a:rPr lang="en-ID" dirty="0" err="1"/>
            <a:t>sempit</a:t>
          </a:r>
          <a:r>
            <a:rPr lang="en-ID" dirty="0"/>
            <a:t>, </a:t>
          </a:r>
          <a:r>
            <a:rPr lang="en-ID" dirty="0" err="1"/>
            <a:t>aparatur</a:t>
          </a:r>
          <a:r>
            <a:rPr lang="en-ID" dirty="0"/>
            <a:t> </a:t>
          </a:r>
          <a:r>
            <a:rPr lang="en-ID" dirty="0" err="1"/>
            <a:t>penegak</a:t>
          </a:r>
          <a:r>
            <a:rPr lang="en-ID" dirty="0"/>
            <a:t> </a:t>
          </a:r>
          <a:r>
            <a:rPr lang="en-ID" dirty="0" err="1"/>
            <a:t>hukum</a:t>
          </a:r>
          <a:r>
            <a:rPr lang="en-ID" dirty="0"/>
            <a:t> yang </a:t>
          </a:r>
          <a:r>
            <a:rPr lang="en-ID" dirty="0" err="1"/>
            <a:t>terlibat</a:t>
          </a:r>
          <a:r>
            <a:rPr lang="en-ID" dirty="0"/>
            <a:t> </a:t>
          </a:r>
          <a:r>
            <a:rPr lang="en-ID" dirty="0" err="1"/>
            <a:t>dalam</a:t>
          </a:r>
          <a:r>
            <a:rPr lang="en-ID" dirty="0"/>
            <a:t> proses </a:t>
          </a:r>
          <a:r>
            <a:rPr lang="en-ID" dirty="0" err="1"/>
            <a:t>tegaknya</a:t>
          </a:r>
          <a:r>
            <a:rPr lang="en-ID" dirty="0"/>
            <a:t> </a:t>
          </a:r>
          <a:r>
            <a:rPr lang="en-ID" dirty="0" err="1"/>
            <a:t>hukum</a:t>
          </a:r>
          <a:r>
            <a:rPr lang="en-ID" dirty="0"/>
            <a:t> </a:t>
          </a:r>
          <a:r>
            <a:rPr lang="en-ID" dirty="0" err="1"/>
            <a:t>itu</a:t>
          </a:r>
          <a:r>
            <a:rPr lang="en-ID" dirty="0"/>
            <a:t>, </a:t>
          </a:r>
          <a:r>
            <a:rPr lang="en-ID" dirty="0" err="1"/>
            <a:t>dimulai</a:t>
          </a:r>
          <a:r>
            <a:rPr lang="en-ID" dirty="0"/>
            <a:t> </a:t>
          </a:r>
          <a:r>
            <a:rPr lang="en-ID" dirty="0" err="1"/>
            <a:t>dari</a:t>
          </a:r>
          <a:r>
            <a:rPr lang="en-ID" dirty="0"/>
            <a:t> </a:t>
          </a:r>
          <a:r>
            <a:rPr lang="en-ID" dirty="0" err="1"/>
            <a:t>saksi</a:t>
          </a:r>
          <a:r>
            <a:rPr lang="en-ID" dirty="0"/>
            <a:t>, </a:t>
          </a:r>
          <a:r>
            <a:rPr lang="en-ID" dirty="0" err="1"/>
            <a:t>polisi</a:t>
          </a:r>
          <a:r>
            <a:rPr lang="en-ID" dirty="0"/>
            <a:t>, </a:t>
          </a:r>
          <a:r>
            <a:rPr lang="en-ID" dirty="0" err="1"/>
            <a:t>penasihat</a:t>
          </a:r>
          <a:r>
            <a:rPr lang="en-ID" dirty="0"/>
            <a:t> </a:t>
          </a:r>
          <a:r>
            <a:rPr lang="en-ID" dirty="0" err="1"/>
            <a:t>hukum</a:t>
          </a:r>
          <a:r>
            <a:rPr lang="en-ID" dirty="0"/>
            <a:t>, </a:t>
          </a:r>
          <a:r>
            <a:rPr lang="en-ID" dirty="0" err="1"/>
            <a:t>jaksa</a:t>
          </a:r>
          <a:r>
            <a:rPr lang="en-ID" dirty="0"/>
            <a:t>, hakim, dan </a:t>
          </a:r>
          <a:r>
            <a:rPr lang="en-ID" dirty="0" err="1"/>
            <a:t>petugas</a:t>
          </a:r>
          <a:r>
            <a:rPr lang="en-ID" dirty="0"/>
            <a:t> </a:t>
          </a:r>
          <a:r>
            <a:rPr lang="en-ID" dirty="0" err="1"/>
            <a:t>sipir</a:t>
          </a:r>
          <a:r>
            <a:rPr lang="en-ID" dirty="0"/>
            <a:t> </a:t>
          </a:r>
          <a:r>
            <a:rPr lang="en-ID" dirty="0" err="1"/>
            <a:t>pemasyarakataan</a:t>
          </a:r>
          <a:r>
            <a:rPr lang="en-ID" dirty="0"/>
            <a:t>.</a:t>
          </a:r>
        </a:p>
      </dgm:t>
    </dgm:pt>
    <dgm:pt modelId="{CEC85773-FF32-44AD-9E4C-FCE518BC43C8}" type="parTrans" cxnId="{FDC61B90-E0E3-4451-BED3-E8A67B8E20E3}">
      <dgm:prSet/>
      <dgm:spPr/>
      <dgm:t>
        <a:bodyPr/>
        <a:lstStyle/>
        <a:p>
          <a:endParaRPr lang="en-ID"/>
        </a:p>
      </dgm:t>
    </dgm:pt>
    <dgm:pt modelId="{F33F6C70-97C7-47B5-A8F1-F72028F4C492}" type="sibTrans" cxnId="{FDC61B90-E0E3-4451-BED3-E8A67B8E20E3}">
      <dgm:prSet/>
      <dgm:spPr/>
      <dgm:t>
        <a:bodyPr/>
        <a:lstStyle/>
        <a:p>
          <a:endParaRPr lang="en-ID"/>
        </a:p>
      </dgm:t>
    </dgm:pt>
    <dgm:pt modelId="{45CA303E-774C-4ED4-8F9D-43D6CB6C2904}" type="pres">
      <dgm:prSet presAssocID="{B6136640-C651-4635-94D8-5439C221047E}" presName="compositeShape" presStyleCnt="0">
        <dgm:presLayoutVars>
          <dgm:chMax val="2"/>
          <dgm:dir/>
          <dgm:resizeHandles val="exact"/>
        </dgm:presLayoutVars>
      </dgm:prSet>
      <dgm:spPr/>
    </dgm:pt>
    <dgm:pt modelId="{B1201096-0A9B-4DE7-8527-965B00F83585}" type="pres">
      <dgm:prSet presAssocID="{19589D0A-E7CD-4EDC-8412-7B08D413497A}" presName="upArrow" presStyleLbl="node1" presStyleIdx="0" presStyleCnt="2"/>
      <dgm:spPr/>
    </dgm:pt>
    <dgm:pt modelId="{7313F98C-047B-469D-9A1E-C28E8D0883D2}" type="pres">
      <dgm:prSet presAssocID="{19589D0A-E7CD-4EDC-8412-7B08D413497A}" presName="upArrowText" presStyleLbl="revTx" presStyleIdx="0" presStyleCnt="2">
        <dgm:presLayoutVars>
          <dgm:chMax val="0"/>
          <dgm:bulletEnabled val="1"/>
        </dgm:presLayoutVars>
      </dgm:prSet>
      <dgm:spPr/>
    </dgm:pt>
    <dgm:pt modelId="{EC9D6F0C-0B18-44D9-B54D-63293DDE7706}" type="pres">
      <dgm:prSet presAssocID="{3D9CFE80-45B4-434A-8F23-6B9061F64C18}" presName="downArrow" presStyleLbl="node1" presStyleIdx="1" presStyleCnt="2"/>
      <dgm:spPr/>
    </dgm:pt>
    <dgm:pt modelId="{7BEFF22C-59B2-487E-91C1-37923193D1B2}" type="pres">
      <dgm:prSet presAssocID="{3D9CFE80-45B4-434A-8F23-6B9061F64C18}" presName="downArrowText" presStyleLbl="revTx" presStyleIdx="1" presStyleCnt="2">
        <dgm:presLayoutVars>
          <dgm:chMax val="0"/>
          <dgm:bulletEnabled val="1"/>
        </dgm:presLayoutVars>
      </dgm:prSet>
      <dgm:spPr/>
    </dgm:pt>
  </dgm:ptLst>
  <dgm:cxnLst>
    <dgm:cxn modelId="{B06C002C-CCFF-4C93-807B-02186782F643}" type="presOf" srcId="{3D9CFE80-45B4-434A-8F23-6B9061F64C18}" destId="{7BEFF22C-59B2-487E-91C1-37923193D1B2}" srcOrd="0" destOrd="0" presId="urn:microsoft.com/office/officeart/2005/8/layout/arrow4"/>
    <dgm:cxn modelId="{F93CE06C-31D9-45D6-B88B-EC60B6B5430A}" srcId="{B6136640-C651-4635-94D8-5439C221047E}" destId="{19589D0A-E7CD-4EDC-8412-7B08D413497A}" srcOrd="0" destOrd="0" parTransId="{66DCBE18-C0D8-4C5F-BF59-5BA9B844BEE7}" sibTransId="{C15A51C7-2E3C-4EA4-896E-1C388841773E}"/>
    <dgm:cxn modelId="{FDC61B90-E0E3-4451-BED3-E8A67B8E20E3}" srcId="{B6136640-C651-4635-94D8-5439C221047E}" destId="{3D9CFE80-45B4-434A-8F23-6B9061F64C18}" srcOrd="1" destOrd="0" parTransId="{CEC85773-FF32-44AD-9E4C-FCE518BC43C8}" sibTransId="{F33F6C70-97C7-47B5-A8F1-F72028F4C492}"/>
    <dgm:cxn modelId="{A06F5DB0-8E24-417E-8986-2282F8DA1DB9}" type="presOf" srcId="{19589D0A-E7CD-4EDC-8412-7B08D413497A}" destId="{7313F98C-047B-469D-9A1E-C28E8D0883D2}" srcOrd="0" destOrd="0" presId="urn:microsoft.com/office/officeart/2005/8/layout/arrow4"/>
    <dgm:cxn modelId="{E1565AFF-3507-4C16-84FC-963220E382DB}" type="presOf" srcId="{B6136640-C651-4635-94D8-5439C221047E}" destId="{45CA303E-774C-4ED4-8F9D-43D6CB6C2904}" srcOrd="0" destOrd="0" presId="urn:microsoft.com/office/officeart/2005/8/layout/arrow4"/>
    <dgm:cxn modelId="{6F2A1046-E7DB-408F-8499-970B98937EED}" type="presParOf" srcId="{45CA303E-774C-4ED4-8F9D-43D6CB6C2904}" destId="{B1201096-0A9B-4DE7-8527-965B00F83585}" srcOrd="0" destOrd="0" presId="urn:microsoft.com/office/officeart/2005/8/layout/arrow4"/>
    <dgm:cxn modelId="{5E771AEF-E52C-42F9-8EF1-BA840AC805F6}" type="presParOf" srcId="{45CA303E-774C-4ED4-8F9D-43D6CB6C2904}" destId="{7313F98C-047B-469D-9A1E-C28E8D0883D2}" srcOrd="1" destOrd="0" presId="urn:microsoft.com/office/officeart/2005/8/layout/arrow4"/>
    <dgm:cxn modelId="{DDC81CE0-DAB2-4754-AF44-202ED1298F02}" type="presParOf" srcId="{45CA303E-774C-4ED4-8F9D-43D6CB6C2904}" destId="{EC9D6F0C-0B18-44D9-B54D-63293DDE7706}" srcOrd="2" destOrd="0" presId="urn:microsoft.com/office/officeart/2005/8/layout/arrow4"/>
    <dgm:cxn modelId="{7C9DBB69-0C0B-40F1-8345-B7D8BEEB96F4}" type="presParOf" srcId="{45CA303E-774C-4ED4-8F9D-43D6CB6C2904}" destId="{7BEFF22C-59B2-487E-91C1-37923193D1B2}"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0E1949-0064-4A74-8401-8DD860197D2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2655A47B-D104-4C00-AA71-AAD9DB939B21}">
      <dgm:prSet phldrT="[Text]"/>
      <dgm:spPr/>
      <dgm:t>
        <a:bodyPr/>
        <a:lstStyle/>
        <a:p>
          <a:r>
            <a:rPr lang="en-US" dirty="0" err="1"/>
            <a:t>Kepolisian</a:t>
          </a:r>
          <a:endParaRPr lang="en-ID" dirty="0"/>
        </a:p>
      </dgm:t>
    </dgm:pt>
    <dgm:pt modelId="{82AA629B-E639-4425-AEE2-C0EFFDDFE337}" type="parTrans" cxnId="{E81FEF69-D68D-46BF-8037-926D5F6581CF}">
      <dgm:prSet/>
      <dgm:spPr/>
      <dgm:t>
        <a:bodyPr/>
        <a:lstStyle/>
        <a:p>
          <a:endParaRPr lang="en-ID"/>
        </a:p>
      </dgm:t>
    </dgm:pt>
    <dgm:pt modelId="{E88D9A3D-D52A-4021-98F6-A0379DC55513}" type="sibTrans" cxnId="{E81FEF69-D68D-46BF-8037-926D5F6581CF}">
      <dgm:prSet/>
      <dgm:spPr/>
      <dgm:t>
        <a:bodyPr/>
        <a:lstStyle/>
        <a:p>
          <a:endParaRPr lang="en-ID"/>
        </a:p>
      </dgm:t>
    </dgm:pt>
    <dgm:pt modelId="{00FA336D-F8F7-4AF5-955C-40E25208EA43}">
      <dgm:prSet phldrT="[Text]"/>
      <dgm:spPr/>
      <dgm:t>
        <a:bodyPr/>
        <a:lstStyle/>
        <a:p>
          <a:r>
            <a:rPr lang="en-US" dirty="0" err="1"/>
            <a:t>Kejaksaan</a:t>
          </a:r>
          <a:endParaRPr lang="en-ID" dirty="0"/>
        </a:p>
      </dgm:t>
    </dgm:pt>
    <dgm:pt modelId="{05E5281D-7627-4AD8-9A27-3CB9F9411202}" type="parTrans" cxnId="{A1ECD0E1-8112-43F9-81FD-D4E6CCF4D345}">
      <dgm:prSet/>
      <dgm:spPr/>
      <dgm:t>
        <a:bodyPr/>
        <a:lstStyle/>
        <a:p>
          <a:endParaRPr lang="en-ID"/>
        </a:p>
      </dgm:t>
    </dgm:pt>
    <dgm:pt modelId="{FD6D7831-DF77-40E1-8249-951C8F13FE75}" type="sibTrans" cxnId="{A1ECD0E1-8112-43F9-81FD-D4E6CCF4D345}">
      <dgm:prSet/>
      <dgm:spPr/>
      <dgm:t>
        <a:bodyPr/>
        <a:lstStyle/>
        <a:p>
          <a:endParaRPr lang="en-ID"/>
        </a:p>
      </dgm:t>
    </dgm:pt>
    <dgm:pt modelId="{39C5A005-4643-4379-9D9A-6D0967D2B893}">
      <dgm:prSet phldrT="[Text]"/>
      <dgm:spPr/>
      <dgm:t>
        <a:bodyPr/>
        <a:lstStyle/>
        <a:p>
          <a:r>
            <a:rPr lang="en-US" dirty="0" err="1"/>
            <a:t>Kehakiman</a:t>
          </a:r>
          <a:endParaRPr lang="en-ID" dirty="0"/>
        </a:p>
      </dgm:t>
    </dgm:pt>
    <dgm:pt modelId="{4AE571AC-094A-483F-8F89-646619E373A9}" type="parTrans" cxnId="{7CFF38C4-E2D1-4296-947F-25893CAB5921}">
      <dgm:prSet/>
      <dgm:spPr/>
      <dgm:t>
        <a:bodyPr/>
        <a:lstStyle/>
        <a:p>
          <a:endParaRPr lang="en-ID"/>
        </a:p>
      </dgm:t>
    </dgm:pt>
    <dgm:pt modelId="{52B6D82A-CE37-4C7E-B4B1-CA07F1930D75}" type="sibTrans" cxnId="{7CFF38C4-E2D1-4296-947F-25893CAB5921}">
      <dgm:prSet/>
      <dgm:spPr/>
      <dgm:t>
        <a:bodyPr/>
        <a:lstStyle/>
        <a:p>
          <a:endParaRPr lang="en-ID"/>
        </a:p>
      </dgm:t>
    </dgm:pt>
    <dgm:pt modelId="{092E563F-2834-4687-80FA-90600926EDBB}">
      <dgm:prSet phldrT="[Text]"/>
      <dgm:spPr/>
      <dgm:t>
        <a:bodyPr/>
        <a:lstStyle/>
        <a:p>
          <a:r>
            <a:rPr lang="en-US" dirty="0" err="1"/>
            <a:t>Lapas</a:t>
          </a:r>
          <a:endParaRPr lang="en-ID" dirty="0"/>
        </a:p>
      </dgm:t>
    </dgm:pt>
    <dgm:pt modelId="{EB8505D9-B375-4EE1-9552-D755413365E0}" type="parTrans" cxnId="{E828EBBA-5051-46F9-8015-310D21744385}">
      <dgm:prSet/>
      <dgm:spPr/>
      <dgm:t>
        <a:bodyPr/>
        <a:lstStyle/>
        <a:p>
          <a:endParaRPr lang="en-ID"/>
        </a:p>
      </dgm:t>
    </dgm:pt>
    <dgm:pt modelId="{E7174EBB-774D-4A1D-B0E3-92F4B90499B7}" type="sibTrans" cxnId="{E828EBBA-5051-46F9-8015-310D21744385}">
      <dgm:prSet/>
      <dgm:spPr/>
      <dgm:t>
        <a:bodyPr/>
        <a:lstStyle/>
        <a:p>
          <a:endParaRPr lang="en-ID"/>
        </a:p>
      </dgm:t>
    </dgm:pt>
    <dgm:pt modelId="{C190D8DF-F953-4414-88A9-F0989AE69A5F}">
      <dgm:prSet phldrT="[Text]"/>
      <dgm:spPr/>
      <dgm:t>
        <a:bodyPr/>
        <a:lstStyle/>
        <a:p>
          <a:r>
            <a:rPr lang="en-US" dirty="0"/>
            <a:t>Kantor </a:t>
          </a:r>
          <a:r>
            <a:rPr lang="en-US" dirty="0" err="1"/>
            <a:t>Advokat</a:t>
          </a:r>
          <a:endParaRPr lang="en-ID" dirty="0"/>
        </a:p>
      </dgm:t>
    </dgm:pt>
    <dgm:pt modelId="{343CC106-F09C-4489-A8E0-441007ED6660}" type="parTrans" cxnId="{682BA2DC-7299-497C-80AA-734CFF8C3B9B}">
      <dgm:prSet/>
      <dgm:spPr/>
      <dgm:t>
        <a:bodyPr/>
        <a:lstStyle/>
        <a:p>
          <a:endParaRPr lang="en-ID"/>
        </a:p>
      </dgm:t>
    </dgm:pt>
    <dgm:pt modelId="{A1D9ACD1-A460-4178-90B0-A9C1E646BA01}" type="sibTrans" cxnId="{682BA2DC-7299-497C-80AA-734CFF8C3B9B}">
      <dgm:prSet/>
      <dgm:spPr/>
      <dgm:t>
        <a:bodyPr/>
        <a:lstStyle/>
        <a:p>
          <a:endParaRPr lang="en-ID"/>
        </a:p>
      </dgm:t>
    </dgm:pt>
    <dgm:pt modelId="{0DA6A68A-2ED1-4C2C-81EF-FA6CB43E4526}" type="pres">
      <dgm:prSet presAssocID="{0D0E1949-0064-4A74-8401-8DD860197D25}" presName="Name0" presStyleCnt="0">
        <dgm:presLayoutVars>
          <dgm:dir/>
          <dgm:resizeHandles val="exact"/>
        </dgm:presLayoutVars>
      </dgm:prSet>
      <dgm:spPr/>
    </dgm:pt>
    <dgm:pt modelId="{F605E292-4374-48F5-9B05-AFA52540B0CF}" type="pres">
      <dgm:prSet presAssocID="{2655A47B-D104-4C00-AA71-AAD9DB939B21}" presName="compNode" presStyleCnt="0"/>
      <dgm:spPr/>
    </dgm:pt>
    <dgm:pt modelId="{51EEA49F-B0C4-4977-B3B3-E1FF5D56F515}" type="pres">
      <dgm:prSet presAssocID="{2655A47B-D104-4C00-AA71-AAD9DB939B21}" presName="pictRect" presStyleLbl="node1" presStyleIdx="0" presStyleCnt="5"/>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348B4E3F-9A35-45E2-93A6-72EBE40A5289}" type="pres">
      <dgm:prSet presAssocID="{2655A47B-D104-4C00-AA71-AAD9DB939B21}" presName="textRect" presStyleLbl="revTx" presStyleIdx="0" presStyleCnt="5">
        <dgm:presLayoutVars>
          <dgm:bulletEnabled val="1"/>
        </dgm:presLayoutVars>
      </dgm:prSet>
      <dgm:spPr/>
    </dgm:pt>
    <dgm:pt modelId="{4B903FC0-B6C5-40C7-9B2C-7B17CA866B19}" type="pres">
      <dgm:prSet presAssocID="{E88D9A3D-D52A-4021-98F6-A0379DC55513}" presName="sibTrans" presStyleLbl="sibTrans2D1" presStyleIdx="0" presStyleCnt="0"/>
      <dgm:spPr/>
    </dgm:pt>
    <dgm:pt modelId="{5521F22E-86A6-40EF-AE84-EEDD3BE51E81}" type="pres">
      <dgm:prSet presAssocID="{00FA336D-F8F7-4AF5-955C-40E25208EA43}" presName="compNode" presStyleCnt="0"/>
      <dgm:spPr/>
    </dgm:pt>
    <dgm:pt modelId="{B149D49E-F8E0-4DD6-B596-562E9DA2C9A7}" type="pres">
      <dgm:prSet presAssocID="{00FA336D-F8F7-4AF5-955C-40E25208EA43}" presName="pictRect" presStyleLbl="nod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5BE09191-5603-4F2B-A017-D9B8A0665606}" type="pres">
      <dgm:prSet presAssocID="{00FA336D-F8F7-4AF5-955C-40E25208EA43}" presName="textRect" presStyleLbl="revTx" presStyleIdx="1" presStyleCnt="5">
        <dgm:presLayoutVars>
          <dgm:bulletEnabled val="1"/>
        </dgm:presLayoutVars>
      </dgm:prSet>
      <dgm:spPr/>
    </dgm:pt>
    <dgm:pt modelId="{8DB4370D-0470-4835-90EE-BC8F704E8EC8}" type="pres">
      <dgm:prSet presAssocID="{FD6D7831-DF77-40E1-8249-951C8F13FE75}" presName="sibTrans" presStyleLbl="sibTrans2D1" presStyleIdx="0" presStyleCnt="0"/>
      <dgm:spPr/>
    </dgm:pt>
    <dgm:pt modelId="{D201C30E-A475-4C56-907C-D41888DD3F4E}" type="pres">
      <dgm:prSet presAssocID="{39C5A005-4643-4379-9D9A-6D0967D2B893}" presName="compNode" presStyleCnt="0"/>
      <dgm:spPr/>
    </dgm:pt>
    <dgm:pt modelId="{A00BBE4F-4FA8-4734-B133-AC950A54740A}" type="pres">
      <dgm:prSet presAssocID="{39C5A005-4643-4379-9D9A-6D0967D2B893}" presName="pictRect"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dgm:spPr>
    </dgm:pt>
    <dgm:pt modelId="{03184E2B-7B5B-4029-957C-D8CEFB80F8DD}" type="pres">
      <dgm:prSet presAssocID="{39C5A005-4643-4379-9D9A-6D0967D2B893}" presName="textRect" presStyleLbl="revTx" presStyleIdx="2" presStyleCnt="5">
        <dgm:presLayoutVars>
          <dgm:bulletEnabled val="1"/>
        </dgm:presLayoutVars>
      </dgm:prSet>
      <dgm:spPr/>
    </dgm:pt>
    <dgm:pt modelId="{5383B64D-DE32-4B08-8809-68FDB2AC88E7}" type="pres">
      <dgm:prSet presAssocID="{52B6D82A-CE37-4C7E-B4B1-CA07F1930D75}" presName="sibTrans" presStyleLbl="sibTrans2D1" presStyleIdx="0" presStyleCnt="0"/>
      <dgm:spPr/>
    </dgm:pt>
    <dgm:pt modelId="{CF7BADFB-080E-4248-96E7-8747794D4D42}" type="pres">
      <dgm:prSet presAssocID="{C190D8DF-F953-4414-88A9-F0989AE69A5F}" presName="compNode" presStyleCnt="0"/>
      <dgm:spPr/>
    </dgm:pt>
    <dgm:pt modelId="{A5EDA15E-CEDE-4D1D-A1BE-79041EB91336}" type="pres">
      <dgm:prSet presAssocID="{C190D8DF-F953-4414-88A9-F0989AE69A5F}" presName="pictRect" presStyleLbl="node1" presStyleIdx="3" presStyleCnt="5"/>
      <dgm:spPr>
        <a:blipFill>
          <a:blip xmlns:r="http://schemas.openxmlformats.org/officeDocument/2006/relationships" r:embed="rId4"/>
          <a:srcRect/>
          <a:stretch>
            <a:fillRect l="-2000" r="-2000"/>
          </a:stretch>
        </a:blipFill>
      </dgm:spPr>
    </dgm:pt>
    <dgm:pt modelId="{4620D593-CEAC-488B-9BA4-CF0EC1B10F38}" type="pres">
      <dgm:prSet presAssocID="{C190D8DF-F953-4414-88A9-F0989AE69A5F}" presName="textRect" presStyleLbl="revTx" presStyleIdx="3" presStyleCnt="5">
        <dgm:presLayoutVars>
          <dgm:bulletEnabled val="1"/>
        </dgm:presLayoutVars>
      </dgm:prSet>
      <dgm:spPr/>
    </dgm:pt>
    <dgm:pt modelId="{3F3F588A-C632-4289-9393-38482C987AF0}" type="pres">
      <dgm:prSet presAssocID="{A1D9ACD1-A460-4178-90B0-A9C1E646BA01}" presName="sibTrans" presStyleLbl="sibTrans2D1" presStyleIdx="0" presStyleCnt="0"/>
      <dgm:spPr/>
    </dgm:pt>
    <dgm:pt modelId="{7CAF2C79-79A9-40F8-90BD-13518520E43C}" type="pres">
      <dgm:prSet presAssocID="{092E563F-2834-4687-80FA-90600926EDBB}" presName="compNode" presStyleCnt="0"/>
      <dgm:spPr/>
    </dgm:pt>
    <dgm:pt modelId="{E5206B04-3508-4327-A36B-8193C44E8FE7}" type="pres">
      <dgm:prSet presAssocID="{092E563F-2834-4687-80FA-90600926EDBB}" presName="pictRect" presStyleLbl="node1" presStyleIdx="4" presStyleCnt="5"/>
      <dgm:spPr>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dgm:spPr>
    </dgm:pt>
    <dgm:pt modelId="{330500B1-60F3-4EDE-AE70-C4F2AE90D66D}" type="pres">
      <dgm:prSet presAssocID="{092E563F-2834-4687-80FA-90600926EDBB}" presName="textRect" presStyleLbl="revTx" presStyleIdx="4" presStyleCnt="5">
        <dgm:presLayoutVars>
          <dgm:bulletEnabled val="1"/>
        </dgm:presLayoutVars>
      </dgm:prSet>
      <dgm:spPr/>
    </dgm:pt>
  </dgm:ptLst>
  <dgm:cxnLst>
    <dgm:cxn modelId="{0DF39B04-7A85-4EF9-B7CE-C236ED8D8AF4}" type="presOf" srcId="{00FA336D-F8F7-4AF5-955C-40E25208EA43}" destId="{5BE09191-5603-4F2B-A017-D9B8A0665606}" srcOrd="0" destOrd="0" presId="urn:microsoft.com/office/officeart/2005/8/layout/pList1"/>
    <dgm:cxn modelId="{76687762-EB45-4EC2-B398-D05DE5407540}" type="presOf" srcId="{39C5A005-4643-4379-9D9A-6D0967D2B893}" destId="{03184E2B-7B5B-4029-957C-D8CEFB80F8DD}" srcOrd="0" destOrd="0" presId="urn:microsoft.com/office/officeart/2005/8/layout/pList1"/>
    <dgm:cxn modelId="{1662D944-BECD-46BE-879C-4C7E2276A1DD}" type="presOf" srcId="{52B6D82A-CE37-4C7E-B4B1-CA07F1930D75}" destId="{5383B64D-DE32-4B08-8809-68FDB2AC88E7}" srcOrd="0" destOrd="0" presId="urn:microsoft.com/office/officeart/2005/8/layout/pList1"/>
    <dgm:cxn modelId="{E81FEF69-D68D-46BF-8037-926D5F6581CF}" srcId="{0D0E1949-0064-4A74-8401-8DD860197D25}" destId="{2655A47B-D104-4C00-AA71-AAD9DB939B21}" srcOrd="0" destOrd="0" parTransId="{82AA629B-E639-4425-AEE2-C0EFFDDFE337}" sibTransId="{E88D9A3D-D52A-4021-98F6-A0379DC55513}"/>
    <dgm:cxn modelId="{0E14624A-4180-4284-BCDB-04A2AD1F50ED}" type="presOf" srcId="{0D0E1949-0064-4A74-8401-8DD860197D25}" destId="{0DA6A68A-2ED1-4C2C-81EF-FA6CB43E4526}" srcOrd="0" destOrd="0" presId="urn:microsoft.com/office/officeart/2005/8/layout/pList1"/>
    <dgm:cxn modelId="{E2018E5A-5815-4631-8BCB-CED149E6B5FD}" type="presOf" srcId="{FD6D7831-DF77-40E1-8249-951C8F13FE75}" destId="{8DB4370D-0470-4835-90EE-BC8F704E8EC8}" srcOrd="0" destOrd="0" presId="urn:microsoft.com/office/officeart/2005/8/layout/pList1"/>
    <dgm:cxn modelId="{4A068A96-0E7A-4005-8CF7-267760AAAE22}" type="presOf" srcId="{A1D9ACD1-A460-4178-90B0-A9C1E646BA01}" destId="{3F3F588A-C632-4289-9393-38482C987AF0}" srcOrd="0" destOrd="0" presId="urn:microsoft.com/office/officeart/2005/8/layout/pList1"/>
    <dgm:cxn modelId="{7CE44FA0-B269-42EB-AC75-48ACC2768E0E}" type="presOf" srcId="{2655A47B-D104-4C00-AA71-AAD9DB939B21}" destId="{348B4E3F-9A35-45E2-93A6-72EBE40A5289}" srcOrd="0" destOrd="0" presId="urn:microsoft.com/office/officeart/2005/8/layout/pList1"/>
    <dgm:cxn modelId="{E828EBBA-5051-46F9-8015-310D21744385}" srcId="{0D0E1949-0064-4A74-8401-8DD860197D25}" destId="{092E563F-2834-4687-80FA-90600926EDBB}" srcOrd="4" destOrd="0" parTransId="{EB8505D9-B375-4EE1-9552-D755413365E0}" sibTransId="{E7174EBB-774D-4A1D-B0E3-92F4B90499B7}"/>
    <dgm:cxn modelId="{7CFF38C4-E2D1-4296-947F-25893CAB5921}" srcId="{0D0E1949-0064-4A74-8401-8DD860197D25}" destId="{39C5A005-4643-4379-9D9A-6D0967D2B893}" srcOrd="2" destOrd="0" parTransId="{4AE571AC-094A-483F-8F89-646619E373A9}" sibTransId="{52B6D82A-CE37-4C7E-B4B1-CA07F1930D75}"/>
    <dgm:cxn modelId="{C16925D8-C51C-40B7-9670-295BC7FC5342}" type="presOf" srcId="{092E563F-2834-4687-80FA-90600926EDBB}" destId="{330500B1-60F3-4EDE-AE70-C4F2AE90D66D}" srcOrd="0" destOrd="0" presId="urn:microsoft.com/office/officeart/2005/8/layout/pList1"/>
    <dgm:cxn modelId="{131D4FDA-D8F3-48AC-BB4F-08B4258DE4D6}" type="presOf" srcId="{E88D9A3D-D52A-4021-98F6-A0379DC55513}" destId="{4B903FC0-B6C5-40C7-9B2C-7B17CA866B19}" srcOrd="0" destOrd="0" presId="urn:microsoft.com/office/officeart/2005/8/layout/pList1"/>
    <dgm:cxn modelId="{682BA2DC-7299-497C-80AA-734CFF8C3B9B}" srcId="{0D0E1949-0064-4A74-8401-8DD860197D25}" destId="{C190D8DF-F953-4414-88A9-F0989AE69A5F}" srcOrd="3" destOrd="0" parTransId="{343CC106-F09C-4489-A8E0-441007ED6660}" sibTransId="{A1D9ACD1-A460-4178-90B0-A9C1E646BA01}"/>
    <dgm:cxn modelId="{A1ECD0E1-8112-43F9-81FD-D4E6CCF4D345}" srcId="{0D0E1949-0064-4A74-8401-8DD860197D25}" destId="{00FA336D-F8F7-4AF5-955C-40E25208EA43}" srcOrd="1" destOrd="0" parTransId="{05E5281D-7627-4AD8-9A27-3CB9F9411202}" sibTransId="{FD6D7831-DF77-40E1-8249-951C8F13FE75}"/>
    <dgm:cxn modelId="{0F9447E7-9AE2-42C4-A1B4-D4073B5E5BED}" type="presOf" srcId="{C190D8DF-F953-4414-88A9-F0989AE69A5F}" destId="{4620D593-CEAC-488B-9BA4-CF0EC1B10F38}" srcOrd="0" destOrd="0" presId="urn:microsoft.com/office/officeart/2005/8/layout/pList1"/>
    <dgm:cxn modelId="{BD23FA75-76A0-4FE6-9618-A652610D14B6}" type="presParOf" srcId="{0DA6A68A-2ED1-4C2C-81EF-FA6CB43E4526}" destId="{F605E292-4374-48F5-9B05-AFA52540B0CF}" srcOrd="0" destOrd="0" presId="urn:microsoft.com/office/officeart/2005/8/layout/pList1"/>
    <dgm:cxn modelId="{F85D0193-589B-40CC-B52E-62F28E823ECC}" type="presParOf" srcId="{F605E292-4374-48F5-9B05-AFA52540B0CF}" destId="{51EEA49F-B0C4-4977-B3B3-E1FF5D56F515}" srcOrd="0" destOrd="0" presId="urn:microsoft.com/office/officeart/2005/8/layout/pList1"/>
    <dgm:cxn modelId="{914E0999-5C10-4770-B92C-47EBA67ED435}" type="presParOf" srcId="{F605E292-4374-48F5-9B05-AFA52540B0CF}" destId="{348B4E3F-9A35-45E2-93A6-72EBE40A5289}" srcOrd="1" destOrd="0" presId="urn:microsoft.com/office/officeart/2005/8/layout/pList1"/>
    <dgm:cxn modelId="{4F586A19-87E1-40AA-A36C-7B3A5E679EB6}" type="presParOf" srcId="{0DA6A68A-2ED1-4C2C-81EF-FA6CB43E4526}" destId="{4B903FC0-B6C5-40C7-9B2C-7B17CA866B19}" srcOrd="1" destOrd="0" presId="urn:microsoft.com/office/officeart/2005/8/layout/pList1"/>
    <dgm:cxn modelId="{55CD85E4-44B3-43A1-B694-41C524103B74}" type="presParOf" srcId="{0DA6A68A-2ED1-4C2C-81EF-FA6CB43E4526}" destId="{5521F22E-86A6-40EF-AE84-EEDD3BE51E81}" srcOrd="2" destOrd="0" presId="urn:microsoft.com/office/officeart/2005/8/layout/pList1"/>
    <dgm:cxn modelId="{1DEF05E7-1D7E-487B-B717-75061AC2F1AC}" type="presParOf" srcId="{5521F22E-86A6-40EF-AE84-EEDD3BE51E81}" destId="{B149D49E-F8E0-4DD6-B596-562E9DA2C9A7}" srcOrd="0" destOrd="0" presId="urn:microsoft.com/office/officeart/2005/8/layout/pList1"/>
    <dgm:cxn modelId="{F2363946-0587-497D-A9F7-0E900217AAC2}" type="presParOf" srcId="{5521F22E-86A6-40EF-AE84-EEDD3BE51E81}" destId="{5BE09191-5603-4F2B-A017-D9B8A0665606}" srcOrd="1" destOrd="0" presId="urn:microsoft.com/office/officeart/2005/8/layout/pList1"/>
    <dgm:cxn modelId="{153B81BA-A49B-4342-9282-D8F7EF47ABC9}" type="presParOf" srcId="{0DA6A68A-2ED1-4C2C-81EF-FA6CB43E4526}" destId="{8DB4370D-0470-4835-90EE-BC8F704E8EC8}" srcOrd="3" destOrd="0" presId="urn:microsoft.com/office/officeart/2005/8/layout/pList1"/>
    <dgm:cxn modelId="{70CA1C06-E44E-443A-8A0D-7D1AD576811D}" type="presParOf" srcId="{0DA6A68A-2ED1-4C2C-81EF-FA6CB43E4526}" destId="{D201C30E-A475-4C56-907C-D41888DD3F4E}" srcOrd="4" destOrd="0" presId="urn:microsoft.com/office/officeart/2005/8/layout/pList1"/>
    <dgm:cxn modelId="{42382AD0-1BB5-4A66-A911-2C7D8B76BF80}" type="presParOf" srcId="{D201C30E-A475-4C56-907C-D41888DD3F4E}" destId="{A00BBE4F-4FA8-4734-B133-AC950A54740A}" srcOrd="0" destOrd="0" presId="urn:microsoft.com/office/officeart/2005/8/layout/pList1"/>
    <dgm:cxn modelId="{0550D6B5-6F7E-4A41-8402-AAD12B33EDCF}" type="presParOf" srcId="{D201C30E-A475-4C56-907C-D41888DD3F4E}" destId="{03184E2B-7B5B-4029-957C-D8CEFB80F8DD}" srcOrd="1" destOrd="0" presId="urn:microsoft.com/office/officeart/2005/8/layout/pList1"/>
    <dgm:cxn modelId="{5D719C80-582E-4DD1-9A4D-A07A14B17A25}" type="presParOf" srcId="{0DA6A68A-2ED1-4C2C-81EF-FA6CB43E4526}" destId="{5383B64D-DE32-4B08-8809-68FDB2AC88E7}" srcOrd="5" destOrd="0" presId="urn:microsoft.com/office/officeart/2005/8/layout/pList1"/>
    <dgm:cxn modelId="{B9B2E7C2-FBF7-464E-8130-EB50F2BDEFC0}" type="presParOf" srcId="{0DA6A68A-2ED1-4C2C-81EF-FA6CB43E4526}" destId="{CF7BADFB-080E-4248-96E7-8747794D4D42}" srcOrd="6" destOrd="0" presId="urn:microsoft.com/office/officeart/2005/8/layout/pList1"/>
    <dgm:cxn modelId="{252553C6-1586-479E-86C0-4985AC49E2D5}" type="presParOf" srcId="{CF7BADFB-080E-4248-96E7-8747794D4D42}" destId="{A5EDA15E-CEDE-4D1D-A1BE-79041EB91336}" srcOrd="0" destOrd="0" presId="urn:microsoft.com/office/officeart/2005/8/layout/pList1"/>
    <dgm:cxn modelId="{4D973E0A-952C-4C1E-AE3B-46654ECFF3F6}" type="presParOf" srcId="{CF7BADFB-080E-4248-96E7-8747794D4D42}" destId="{4620D593-CEAC-488B-9BA4-CF0EC1B10F38}" srcOrd="1" destOrd="0" presId="urn:microsoft.com/office/officeart/2005/8/layout/pList1"/>
    <dgm:cxn modelId="{6A8071C8-B786-476B-AE56-7CFD04F31A73}" type="presParOf" srcId="{0DA6A68A-2ED1-4C2C-81EF-FA6CB43E4526}" destId="{3F3F588A-C632-4289-9393-38482C987AF0}" srcOrd="7" destOrd="0" presId="urn:microsoft.com/office/officeart/2005/8/layout/pList1"/>
    <dgm:cxn modelId="{F00DA5AD-3B57-4BCB-8584-7DDA642E8AAA}" type="presParOf" srcId="{0DA6A68A-2ED1-4C2C-81EF-FA6CB43E4526}" destId="{7CAF2C79-79A9-40F8-90BD-13518520E43C}" srcOrd="8" destOrd="0" presId="urn:microsoft.com/office/officeart/2005/8/layout/pList1"/>
    <dgm:cxn modelId="{6743C381-34AA-4D53-A373-7ED0EC1CE788}" type="presParOf" srcId="{7CAF2C79-79A9-40F8-90BD-13518520E43C}" destId="{E5206B04-3508-4327-A36B-8193C44E8FE7}" srcOrd="0" destOrd="0" presId="urn:microsoft.com/office/officeart/2005/8/layout/pList1"/>
    <dgm:cxn modelId="{C6BF5A23-91C1-4CD5-BF5C-B235C2229844}" type="presParOf" srcId="{7CAF2C79-79A9-40F8-90BD-13518520E43C}" destId="{330500B1-60F3-4EDE-AE70-C4F2AE90D66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342FF8-5073-499F-8D3C-3183A88E69E9}" type="doc">
      <dgm:prSet loTypeId="urn:microsoft.com/office/officeart/2005/8/layout/arrow6" loCatId="process" qsTypeId="urn:microsoft.com/office/officeart/2005/8/quickstyle/simple2" qsCatId="simple" csTypeId="urn:microsoft.com/office/officeart/2005/8/colors/accent0_3" csCatId="mainScheme" phldr="1"/>
      <dgm:spPr/>
      <dgm:t>
        <a:bodyPr/>
        <a:lstStyle/>
        <a:p>
          <a:endParaRPr lang="en-ID"/>
        </a:p>
      </dgm:t>
    </dgm:pt>
    <dgm:pt modelId="{45ED9754-D881-401D-B359-2697D2898497}">
      <dgm:prSet phldrT="[Text]"/>
      <dgm:spPr/>
      <dgm:t>
        <a:bodyPr/>
        <a:lstStyle/>
        <a:p>
          <a:r>
            <a:rPr lang="en-US" dirty="0" err="1"/>
            <a:t>Penyidikan</a:t>
          </a:r>
          <a:endParaRPr lang="en-ID" dirty="0"/>
        </a:p>
      </dgm:t>
    </dgm:pt>
    <dgm:pt modelId="{5DCAB2C7-6F11-4216-8D8E-3299BB1E685B}" type="parTrans" cxnId="{DBFD6BC8-F57F-4F19-AF50-64BD426CE4D5}">
      <dgm:prSet/>
      <dgm:spPr/>
      <dgm:t>
        <a:bodyPr/>
        <a:lstStyle/>
        <a:p>
          <a:endParaRPr lang="en-ID"/>
        </a:p>
      </dgm:t>
    </dgm:pt>
    <dgm:pt modelId="{4F437E6F-92FF-4E40-9EE0-E4A9EE720BE4}" type="sibTrans" cxnId="{DBFD6BC8-F57F-4F19-AF50-64BD426CE4D5}">
      <dgm:prSet/>
      <dgm:spPr/>
      <dgm:t>
        <a:bodyPr/>
        <a:lstStyle/>
        <a:p>
          <a:endParaRPr lang="en-ID"/>
        </a:p>
      </dgm:t>
    </dgm:pt>
    <dgm:pt modelId="{91516D64-536B-46BA-BE78-558980303A95}">
      <dgm:prSet phldrT="[Text]"/>
      <dgm:spPr/>
      <dgm:t>
        <a:bodyPr/>
        <a:lstStyle/>
        <a:p>
          <a:r>
            <a:rPr lang="en-US" dirty="0"/>
            <a:t>Dasar </a:t>
          </a:r>
          <a:r>
            <a:rPr lang="en-US" dirty="0" err="1"/>
            <a:t>Membuat</a:t>
          </a:r>
          <a:r>
            <a:rPr lang="en-US" dirty="0"/>
            <a:t> </a:t>
          </a:r>
          <a:r>
            <a:rPr lang="en-US" dirty="0" err="1"/>
            <a:t>Dakwaan</a:t>
          </a:r>
          <a:r>
            <a:rPr lang="en-US" dirty="0"/>
            <a:t> dan </a:t>
          </a:r>
          <a:r>
            <a:rPr lang="en-US" dirty="0" err="1"/>
            <a:t>Tuntutan</a:t>
          </a:r>
          <a:endParaRPr lang="en-ID" dirty="0"/>
        </a:p>
      </dgm:t>
    </dgm:pt>
    <dgm:pt modelId="{462963FE-CF8D-40ED-805A-82F30D647F48}" type="parTrans" cxnId="{EE69726C-39DB-487D-9B51-20DFF4E5C2E9}">
      <dgm:prSet/>
      <dgm:spPr/>
      <dgm:t>
        <a:bodyPr/>
        <a:lstStyle/>
        <a:p>
          <a:endParaRPr lang="en-ID"/>
        </a:p>
      </dgm:t>
    </dgm:pt>
    <dgm:pt modelId="{7C0B74F9-212E-409B-8B0E-9FFE7192ABD2}" type="sibTrans" cxnId="{EE69726C-39DB-487D-9B51-20DFF4E5C2E9}">
      <dgm:prSet/>
      <dgm:spPr/>
      <dgm:t>
        <a:bodyPr/>
        <a:lstStyle/>
        <a:p>
          <a:endParaRPr lang="en-ID"/>
        </a:p>
      </dgm:t>
    </dgm:pt>
    <dgm:pt modelId="{C14590EB-AE26-4B07-B2BA-DD0A6EE91F5A}" type="pres">
      <dgm:prSet presAssocID="{03342FF8-5073-499F-8D3C-3183A88E69E9}" presName="compositeShape" presStyleCnt="0">
        <dgm:presLayoutVars>
          <dgm:chMax val="2"/>
          <dgm:dir/>
          <dgm:resizeHandles val="exact"/>
        </dgm:presLayoutVars>
      </dgm:prSet>
      <dgm:spPr/>
    </dgm:pt>
    <dgm:pt modelId="{FFA6A5F9-F6B2-4B30-8461-1C13AB3078E3}" type="pres">
      <dgm:prSet presAssocID="{03342FF8-5073-499F-8D3C-3183A88E69E9}" presName="ribbon" presStyleLbl="node1" presStyleIdx="0" presStyleCnt="1" custLinFactNeighborY="-2098"/>
      <dgm:spPr/>
    </dgm:pt>
    <dgm:pt modelId="{7299AF09-8932-4C21-9065-C71BCC470C6C}" type="pres">
      <dgm:prSet presAssocID="{03342FF8-5073-499F-8D3C-3183A88E69E9}" presName="leftArrowText" presStyleLbl="node1" presStyleIdx="0" presStyleCnt="1">
        <dgm:presLayoutVars>
          <dgm:chMax val="0"/>
          <dgm:bulletEnabled val="1"/>
        </dgm:presLayoutVars>
      </dgm:prSet>
      <dgm:spPr/>
    </dgm:pt>
    <dgm:pt modelId="{B478915F-3A6E-41D2-BA9B-54A99732CC78}" type="pres">
      <dgm:prSet presAssocID="{03342FF8-5073-499F-8D3C-3183A88E69E9}" presName="rightArrowText" presStyleLbl="node1" presStyleIdx="0" presStyleCnt="1">
        <dgm:presLayoutVars>
          <dgm:chMax val="0"/>
          <dgm:bulletEnabled val="1"/>
        </dgm:presLayoutVars>
      </dgm:prSet>
      <dgm:spPr/>
    </dgm:pt>
  </dgm:ptLst>
  <dgm:cxnLst>
    <dgm:cxn modelId="{EE69726C-39DB-487D-9B51-20DFF4E5C2E9}" srcId="{03342FF8-5073-499F-8D3C-3183A88E69E9}" destId="{91516D64-536B-46BA-BE78-558980303A95}" srcOrd="1" destOrd="0" parTransId="{462963FE-CF8D-40ED-805A-82F30D647F48}" sibTransId="{7C0B74F9-212E-409B-8B0E-9FFE7192ABD2}"/>
    <dgm:cxn modelId="{2DEF0683-563F-4348-A6D8-C0E522694649}" type="presOf" srcId="{45ED9754-D881-401D-B359-2697D2898497}" destId="{7299AF09-8932-4C21-9065-C71BCC470C6C}" srcOrd="0" destOrd="0" presId="urn:microsoft.com/office/officeart/2005/8/layout/arrow6"/>
    <dgm:cxn modelId="{076E33A7-C9EE-4743-BBEF-0C2506BE95CF}" type="presOf" srcId="{91516D64-536B-46BA-BE78-558980303A95}" destId="{B478915F-3A6E-41D2-BA9B-54A99732CC78}" srcOrd="0" destOrd="0" presId="urn:microsoft.com/office/officeart/2005/8/layout/arrow6"/>
    <dgm:cxn modelId="{D04E70C4-44E2-4B5E-838F-FD4EDF0C2BF1}" type="presOf" srcId="{03342FF8-5073-499F-8D3C-3183A88E69E9}" destId="{C14590EB-AE26-4B07-B2BA-DD0A6EE91F5A}" srcOrd="0" destOrd="0" presId="urn:microsoft.com/office/officeart/2005/8/layout/arrow6"/>
    <dgm:cxn modelId="{DBFD6BC8-F57F-4F19-AF50-64BD426CE4D5}" srcId="{03342FF8-5073-499F-8D3C-3183A88E69E9}" destId="{45ED9754-D881-401D-B359-2697D2898497}" srcOrd="0" destOrd="0" parTransId="{5DCAB2C7-6F11-4216-8D8E-3299BB1E685B}" sibTransId="{4F437E6F-92FF-4E40-9EE0-E4A9EE720BE4}"/>
    <dgm:cxn modelId="{8F4BD767-311D-46EB-A258-6DB6DBC4AAD4}" type="presParOf" srcId="{C14590EB-AE26-4B07-B2BA-DD0A6EE91F5A}" destId="{FFA6A5F9-F6B2-4B30-8461-1C13AB3078E3}" srcOrd="0" destOrd="0" presId="urn:microsoft.com/office/officeart/2005/8/layout/arrow6"/>
    <dgm:cxn modelId="{93074B96-2D29-44D7-B71E-EBE7D2F0E2C6}" type="presParOf" srcId="{C14590EB-AE26-4B07-B2BA-DD0A6EE91F5A}" destId="{7299AF09-8932-4C21-9065-C71BCC470C6C}" srcOrd="1" destOrd="0" presId="urn:microsoft.com/office/officeart/2005/8/layout/arrow6"/>
    <dgm:cxn modelId="{86A96059-F437-41C6-9AE3-3887794905D2}" type="presParOf" srcId="{C14590EB-AE26-4B07-B2BA-DD0A6EE91F5A}" destId="{B478915F-3A6E-41D2-BA9B-54A99732CC78}"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342FF8-5073-499F-8D3C-3183A88E69E9}" type="doc">
      <dgm:prSet loTypeId="urn:microsoft.com/office/officeart/2005/8/layout/arrow6" loCatId="process" qsTypeId="urn:microsoft.com/office/officeart/2005/8/quickstyle/simple2" qsCatId="simple" csTypeId="urn:microsoft.com/office/officeart/2005/8/colors/accent1_1" csCatId="accent1" phldr="1"/>
      <dgm:spPr/>
      <dgm:t>
        <a:bodyPr/>
        <a:lstStyle/>
        <a:p>
          <a:endParaRPr lang="en-ID"/>
        </a:p>
      </dgm:t>
    </dgm:pt>
    <dgm:pt modelId="{45ED9754-D881-401D-B359-2697D2898497}">
      <dgm:prSet phldrT="[Text]"/>
      <dgm:spPr/>
      <dgm:t>
        <a:bodyPr/>
        <a:lstStyle/>
        <a:p>
          <a:r>
            <a:rPr lang="en-US" dirty="0" err="1"/>
            <a:t>Dakwaan</a:t>
          </a:r>
          <a:r>
            <a:rPr lang="en-US" dirty="0"/>
            <a:t> dan </a:t>
          </a:r>
          <a:r>
            <a:rPr lang="en-US" dirty="0" err="1"/>
            <a:t>Tuntutan</a:t>
          </a:r>
          <a:endParaRPr lang="en-ID" dirty="0"/>
        </a:p>
      </dgm:t>
    </dgm:pt>
    <dgm:pt modelId="{5DCAB2C7-6F11-4216-8D8E-3299BB1E685B}" type="parTrans" cxnId="{DBFD6BC8-F57F-4F19-AF50-64BD426CE4D5}">
      <dgm:prSet/>
      <dgm:spPr/>
      <dgm:t>
        <a:bodyPr/>
        <a:lstStyle/>
        <a:p>
          <a:endParaRPr lang="en-ID"/>
        </a:p>
      </dgm:t>
    </dgm:pt>
    <dgm:pt modelId="{4F437E6F-92FF-4E40-9EE0-E4A9EE720BE4}" type="sibTrans" cxnId="{DBFD6BC8-F57F-4F19-AF50-64BD426CE4D5}">
      <dgm:prSet/>
      <dgm:spPr/>
      <dgm:t>
        <a:bodyPr/>
        <a:lstStyle/>
        <a:p>
          <a:endParaRPr lang="en-ID"/>
        </a:p>
      </dgm:t>
    </dgm:pt>
    <dgm:pt modelId="{91516D64-536B-46BA-BE78-558980303A95}">
      <dgm:prSet phldrT="[Text]"/>
      <dgm:spPr/>
      <dgm:t>
        <a:bodyPr/>
        <a:lstStyle/>
        <a:p>
          <a:r>
            <a:rPr lang="en-US" dirty="0" err="1"/>
            <a:t>Pedoman</a:t>
          </a:r>
          <a:r>
            <a:rPr lang="en-US" dirty="0"/>
            <a:t> Hakim </a:t>
          </a:r>
          <a:r>
            <a:rPr lang="en-US" dirty="0" err="1"/>
            <a:t>Membuat</a:t>
          </a:r>
          <a:r>
            <a:rPr lang="en-US" dirty="0"/>
            <a:t> </a:t>
          </a:r>
          <a:r>
            <a:rPr lang="en-US" dirty="0" err="1"/>
            <a:t>Putusan</a:t>
          </a:r>
          <a:endParaRPr lang="en-ID" dirty="0"/>
        </a:p>
      </dgm:t>
    </dgm:pt>
    <dgm:pt modelId="{462963FE-CF8D-40ED-805A-82F30D647F48}" type="parTrans" cxnId="{EE69726C-39DB-487D-9B51-20DFF4E5C2E9}">
      <dgm:prSet/>
      <dgm:spPr/>
      <dgm:t>
        <a:bodyPr/>
        <a:lstStyle/>
        <a:p>
          <a:endParaRPr lang="en-ID"/>
        </a:p>
      </dgm:t>
    </dgm:pt>
    <dgm:pt modelId="{7C0B74F9-212E-409B-8B0E-9FFE7192ABD2}" type="sibTrans" cxnId="{EE69726C-39DB-487D-9B51-20DFF4E5C2E9}">
      <dgm:prSet/>
      <dgm:spPr/>
      <dgm:t>
        <a:bodyPr/>
        <a:lstStyle/>
        <a:p>
          <a:endParaRPr lang="en-ID"/>
        </a:p>
      </dgm:t>
    </dgm:pt>
    <dgm:pt modelId="{C14590EB-AE26-4B07-B2BA-DD0A6EE91F5A}" type="pres">
      <dgm:prSet presAssocID="{03342FF8-5073-499F-8D3C-3183A88E69E9}" presName="compositeShape" presStyleCnt="0">
        <dgm:presLayoutVars>
          <dgm:chMax val="2"/>
          <dgm:dir/>
          <dgm:resizeHandles val="exact"/>
        </dgm:presLayoutVars>
      </dgm:prSet>
      <dgm:spPr/>
    </dgm:pt>
    <dgm:pt modelId="{FFA6A5F9-F6B2-4B30-8461-1C13AB3078E3}" type="pres">
      <dgm:prSet presAssocID="{03342FF8-5073-499F-8D3C-3183A88E69E9}" presName="ribbon" presStyleLbl="node1" presStyleIdx="0" presStyleCnt="1"/>
      <dgm:spPr/>
    </dgm:pt>
    <dgm:pt modelId="{7299AF09-8932-4C21-9065-C71BCC470C6C}" type="pres">
      <dgm:prSet presAssocID="{03342FF8-5073-499F-8D3C-3183A88E69E9}" presName="leftArrowText" presStyleLbl="node1" presStyleIdx="0" presStyleCnt="1">
        <dgm:presLayoutVars>
          <dgm:chMax val="0"/>
          <dgm:bulletEnabled val="1"/>
        </dgm:presLayoutVars>
      </dgm:prSet>
      <dgm:spPr/>
    </dgm:pt>
    <dgm:pt modelId="{B478915F-3A6E-41D2-BA9B-54A99732CC78}" type="pres">
      <dgm:prSet presAssocID="{03342FF8-5073-499F-8D3C-3183A88E69E9}" presName="rightArrowText" presStyleLbl="node1" presStyleIdx="0" presStyleCnt="1">
        <dgm:presLayoutVars>
          <dgm:chMax val="0"/>
          <dgm:bulletEnabled val="1"/>
        </dgm:presLayoutVars>
      </dgm:prSet>
      <dgm:spPr/>
    </dgm:pt>
  </dgm:ptLst>
  <dgm:cxnLst>
    <dgm:cxn modelId="{EE69726C-39DB-487D-9B51-20DFF4E5C2E9}" srcId="{03342FF8-5073-499F-8D3C-3183A88E69E9}" destId="{91516D64-536B-46BA-BE78-558980303A95}" srcOrd="1" destOrd="0" parTransId="{462963FE-CF8D-40ED-805A-82F30D647F48}" sibTransId="{7C0B74F9-212E-409B-8B0E-9FFE7192ABD2}"/>
    <dgm:cxn modelId="{2DEF0683-563F-4348-A6D8-C0E522694649}" type="presOf" srcId="{45ED9754-D881-401D-B359-2697D2898497}" destId="{7299AF09-8932-4C21-9065-C71BCC470C6C}" srcOrd="0" destOrd="0" presId="urn:microsoft.com/office/officeart/2005/8/layout/arrow6"/>
    <dgm:cxn modelId="{076E33A7-C9EE-4743-BBEF-0C2506BE95CF}" type="presOf" srcId="{91516D64-536B-46BA-BE78-558980303A95}" destId="{B478915F-3A6E-41D2-BA9B-54A99732CC78}" srcOrd="0" destOrd="0" presId="urn:microsoft.com/office/officeart/2005/8/layout/arrow6"/>
    <dgm:cxn modelId="{D04E70C4-44E2-4B5E-838F-FD4EDF0C2BF1}" type="presOf" srcId="{03342FF8-5073-499F-8D3C-3183A88E69E9}" destId="{C14590EB-AE26-4B07-B2BA-DD0A6EE91F5A}" srcOrd="0" destOrd="0" presId="urn:microsoft.com/office/officeart/2005/8/layout/arrow6"/>
    <dgm:cxn modelId="{DBFD6BC8-F57F-4F19-AF50-64BD426CE4D5}" srcId="{03342FF8-5073-499F-8D3C-3183A88E69E9}" destId="{45ED9754-D881-401D-B359-2697D2898497}" srcOrd="0" destOrd="0" parTransId="{5DCAB2C7-6F11-4216-8D8E-3299BB1E685B}" sibTransId="{4F437E6F-92FF-4E40-9EE0-E4A9EE720BE4}"/>
    <dgm:cxn modelId="{8F4BD767-311D-46EB-A258-6DB6DBC4AAD4}" type="presParOf" srcId="{C14590EB-AE26-4B07-B2BA-DD0A6EE91F5A}" destId="{FFA6A5F9-F6B2-4B30-8461-1C13AB3078E3}" srcOrd="0" destOrd="0" presId="urn:microsoft.com/office/officeart/2005/8/layout/arrow6"/>
    <dgm:cxn modelId="{93074B96-2D29-44D7-B71E-EBE7D2F0E2C6}" type="presParOf" srcId="{C14590EB-AE26-4B07-B2BA-DD0A6EE91F5A}" destId="{7299AF09-8932-4C21-9065-C71BCC470C6C}" srcOrd="1" destOrd="0" presId="urn:microsoft.com/office/officeart/2005/8/layout/arrow6"/>
    <dgm:cxn modelId="{86A96059-F437-41C6-9AE3-3887794905D2}" type="presParOf" srcId="{C14590EB-AE26-4B07-B2BA-DD0A6EE91F5A}" destId="{B478915F-3A6E-41D2-BA9B-54A99732CC78}"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94ADD3-6CE5-4B33-A10C-0B649F109F4D}" type="doc">
      <dgm:prSet loTypeId="urn:microsoft.com/office/officeart/2005/8/layout/arrow3" loCatId="relationship" qsTypeId="urn:microsoft.com/office/officeart/2005/8/quickstyle/3d2" qsCatId="3D" csTypeId="urn:microsoft.com/office/officeart/2005/8/colors/colorful2" csCatId="colorful" phldr="1"/>
      <dgm:spPr/>
      <dgm:t>
        <a:bodyPr/>
        <a:lstStyle/>
        <a:p>
          <a:endParaRPr lang="en-ID"/>
        </a:p>
      </dgm:t>
    </dgm:pt>
    <dgm:pt modelId="{8F07B0B6-7F49-4749-AC43-3CD1EA59BD94}">
      <dgm:prSet phldrT="[Text]"/>
      <dgm:spPr/>
      <dgm:t>
        <a:bodyPr/>
        <a:lstStyle/>
        <a:p>
          <a:r>
            <a:rPr lang="en-ID" dirty="0"/>
            <a:t>Pendidikan </a:t>
          </a:r>
          <a:r>
            <a:rPr lang="en-ID" dirty="0" err="1"/>
            <a:t>hukum</a:t>
          </a:r>
          <a:r>
            <a:rPr lang="en-ID" dirty="0"/>
            <a:t> yang </a:t>
          </a:r>
          <a:r>
            <a:rPr lang="en-ID" dirty="0" err="1"/>
            <a:t>tidak</a:t>
          </a:r>
          <a:r>
            <a:rPr lang="en-ID" dirty="0"/>
            <a:t> </a:t>
          </a:r>
          <a:r>
            <a:rPr lang="en-ID" dirty="0" err="1"/>
            <a:t>berkualitas</a:t>
          </a:r>
          <a:r>
            <a:rPr lang="en-ID" dirty="0"/>
            <a:t> </a:t>
          </a:r>
          <a:r>
            <a:rPr lang="en-ID" dirty="0" err="1"/>
            <a:t>akan</a:t>
          </a:r>
          <a:r>
            <a:rPr lang="en-ID" dirty="0"/>
            <a:t> </a:t>
          </a:r>
          <a:r>
            <a:rPr lang="en-ID" dirty="0" err="1"/>
            <a:t>berdampak</a:t>
          </a:r>
          <a:r>
            <a:rPr lang="en-ID" dirty="0"/>
            <a:t> </a:t>
          </a:r>
          <a:r>
            <a:rPr lang="en-ID" dirty="0" err="1"/>
            <a:t>kepada</a:t>
          </a:r>
          <a:r>
            <a:rPr lang="en-ID" dirty="0"/>
            <a:t> </a:t>
          </a:r>
          <a:r>
            <a:rPr lang="en-ID" dirty="0" err="1"/>
            <a:t>penegakan</a:t>
          </a:r>
          <a:r>
            <a:rPr lang="en-ID" dirty="0"/>
            <a:t> </a:t>
          </a:r>
          <a:r>
            <a:rPr lang="en-ID" dirty="0" err="1"/>
            <a:t>hukum</a:t>
          </a:r>
          <a:r>
            <a:rPr lang="en-ID" dirty="0"/>
            <a:t>.</a:t>
          </a:r>
        </a:p>
      </dgm:t>
    </dgm:pt>
    <dgm:pt modelId="{12577512-B682-4EF2-85C4-A7DFA1982737}" type="parTrans" cxnId="{90E746B3-91AE-4107-AD2B-58CFA2745A9B}">
      <dgm:prSet/>
      <dgm:spPr/>
      <dgm:t>
        <a:bodyPr/>
        <a:lstStyle/>
        <a:p>
          <a:endParaRPr lang="en-ID"/>
        </a:p>
      </dgm:t>
    </dgm:pt>
    <dgm:pt modelId="{7E63EF58-18EF-4E4B-8D8E-4E953E0C678D}" type="sibTrans" cxnId="{90E746B3-91AE-4107-AD2B-58CFA2745A9B}">
      <dgm:prSet/>
      <dgm:spPr/>
      <dgm:t>
        <a:bodyPr/>
        <a:lstStyle/>
        <a:p>
          <a:endParaRPr lang="en-ID"/>
        </a:p>
      </dgm:t>
    </dgm:pt>
    <dgm:pt modelId="{0B6C886A-9168-420A-8047-738C9E47F5B2}">
      <dgm:prSet phldrT="[Text]"/>
      <dgm:spPr/>
      <dgm:t>
        <a:bodyPr/>
        <a:lstStyle/>
        <a:p>
          <a:r>
            <a:rPr lang="en-ID" dirty="0" err="1"/>
            <a:t>Penegakan</a:t>
          </a:r>
          <a:r>
            <a:rPr lang="en-ID" dirty="0"/>
            <a:t> </a:t>
          </a:r>
          <a:r>
            <a:rPr lang="en-ID" dirty="0" err="1"/>
            <a:t>hukum</a:t>
          </a:r>
          <a:r>
            <a:rPr lang="en-ID" dirty="0"/>
            <a:t> yang </a:t>
          </a:r>
          <a:r>
            <a:rPr lang="en-ID" dirty="0" err="1"/>
            <a:t>jelek</a:t>
          </a:r>
          <a:r>
            <a:rPr lang="en-ID" dirty="0"/>
            <a:t>, juga </a:t>
          </a:r>
          <a:r>
            <a:rPr lang="en-ID" dirty="0" err="1"/>
            <a:t>akan</a:t>
          </a:r>
          <a:r>
            <a:rPr lang="en-ID" dirty="0"/>
            <a:t> </a:t>
          </a:r>
          <a:r>
            <a:rPr lang="en-ID" dirty="0" err="1"/>
            <a:t>berpengaruh</a:t>
          </a:r>
          <a:r>
            <a:rPr lang="en-ID" dirty="0"/>
            <a:t> </a:t>
          </a:r>
          <a:r>
            <a:rPr lang="en-ID" dirty="0" err="1"/>
            <a:t>terhadap</a:t>
          </a:r>
          <a:r>
            <a:rPr lang="en-ID" dirty="0"/>
            <a:t> dunia </a:t>
          </a:r>
          <a:r>
            <a:rPr lang="en-ID" dirty="0" err="1"/>
            <a:t>pendidikan</a:t>
          </a:r>
          <a:r>
            <a:rPr lang="en-ID" dirty="0"/>
            <a:t> </a:t>
          </a:r>
          <a:r>
            <a:rPr lang="en-ID" dirty="0" err="1"/>
            <a:t>hukum</a:t>
          </a:r>
          <a:r>
            <a:rPr lang="en-ID" dirty="0"/>
            <a:t>.</a:t>
          </a:r>
        </a:p>
      </dgm:t>
    </dgm:pt>
    <dgm:pt modelId="{F5284F05-9C10-4DE9-AFA7-56A46BD2CD90}" type="parTrans" cxnId="{DD1265A7-0BA0-4AAA-B75A-2FE2A49BDBBF}">
      <dgm:prSet/>
      <dgm:spPr/>
      <dgm:t>
        <a:bodyPr/>
        <a:lstStyle/>
        <a:p>
          <a:endParaRPr lang="en-ID"/>
        </a:p>
      </dgm:t>
    </dgm:pt>
    <dgm:pt modelId="{FA280C37-E86F-4D8F-B251-4952835CD6D2}" type="sibTrans" cxnId="{DD1265A7-0BA0-4AAA-B75A-2FE2A49BDBBF}">
      <dgm:prSet/>
      <dgm:spPr/>
      <dgm:t>
        <a:bodyPr/>
        <a:lstStyle/>
        <a:p>
          <a:endParaRPr lang="en-ID"/>
        </a:p>
      </dgm:t>
    </dgm:pt>
    <dgm:pt modelId="{F1DEB31A-3FF2-4B06-A6C8-FBDAF02CC4EA}" type="pres">
      <dgm:prSet presAssocID="{9394ADD3-6CE5-4B33-A10C-0B649F109F4D}" presName="compositeShape" presStyleCnt="0">
        <dgm:presLayoutVars>
          <dgm:chMax val="2"/>
          <dgm:dir/>
          <dgm:resizeHandles val="exact"/>
        </dgm:presLayoutVars>
      </dgm:prSet>
      <dgm:spPr/>
    </dgm:pt>
    <dgm:pt modelId="{15A2E9ED-8493-4669-9407-A41153319C4F}" type="pres">
      <dgm:prSet presAssocID="{9394ADD3-6CE5-4B33-A10C-0B649F109F4D}" presName="divider" presStyleLbl="fgShp" presStyleIdx="0" presStyleCnt="1"/>
      <dgm:spPr/>
    </dgm:pt>
    <dgm:pt modelId="{462B5E7E-089C-4F12-8F6A-B9A809709F46}" type="pres">
      <dgm:prSet presAssocID="{8F07B0B6-7F49-4749-AC43-3CD1EA59BD94}" presName="downArrow" presStyleLbl="node1" presStyleIdx="0" presStyleCnt="2"/>
      <dgm:spPr/>
    </dgm:pt>
    <dgm:pt modelId="{B2CCF221-9819-4E7E-85EA-270EC4158193}" type="pres">
      <dgm:prSet presAssocID="{8F07B0B6-7F49-4749-AC43-3CD1EA59BD94}" presName="downArrowText" presStyleLbl="revTx" presStyleIdx="0" presStyleCnt="2" custScaleX="142384">
        <dgm:presLayoutVars>
          <dgm:bulletEnabled val="1"/>
        </dgm:presLayoutVars>
      </dgm:prSet>
      <dgm:spPr/>
    </dgm:pt>
    <dgm:pt modelId="{DBAB8450-71A3-4DE4-963B-10C7ADE2BEE1}" type="pres">
      <dgm:prSet presAssocID="{0B6C886A-9168-420A-8047-738C9E47F5B2}" presName="upArrow" presStyleLbl="node1" presStyleIdx="1" presStyleCnt="2"/>
      <dgm:spPr/>
    </dgm:pt>
    <dgm:pt modelId="{8601E838-5903-4ED6-AB6C-BF08D7E2C7D8}" type="pres">
      <dgm:prSet presAssocID="{0B6C886A-9168-420A-8047-738C9E47F5B2}" presName="upArrowText" presStyleLbl="revTx" presStyleIdx="1" presStyleCnt="2" custScaleX="146481">
        <dgm:presLayoutVars>
          <dgm:bulletEnabled val="1"/>
        </dgm:presLayoutVars>
      </dgm:prSet>
      <dgm:spPr/>
    </dgm:pt>
  </dgm:ptLst>
  <dgm:cxnLst>
    <dgm:cxn modelId="{C093EE10-F520-439A-B47D-A43C7E51D280}" type="presOf" srcId="{9394ADD3-6CE5-4B33-A10C-0B649F109F4D}" destId="{F1DEB31A-3FF2-4B06-A6C8-FBDAF02CC4EA}" srcOrd="0" destOrd="0" presId="urn:microsoft.com/office/officeart/2005/8/layout/arrow3"/>
    <dgm:cxn modelId="{DD1265A7-0BA0-4AAA-B75A-2FE2A49BDBBF}" srcId="{9394ADD3-6CE5-4B33-A10C-0B649F109F4D}" destId="{0B6C886A-9168-420A-8047-738C9E47F5B2}" srcOrd="1" destOrd="0" parTransId="{F5284F05-9C10-4DE9-AFA7-56A46BD2CD90}" sibTransId="{FA280C37-E86F-4D8F-B251-4952835CD6D2}"/>
    <dgm:cxn modelId="{90E746B3-91AE-4107-AD2B-58CFA2745A9B}" srcId="{9394ADD3-6CE5-4B33-A10C-0B649F109F4D}" destId="{8F07B0B6-7F49-4749-AC43-3CD1EA59BD94}" srcOrd="0" destOrd="0" parTransId="{12577512-B682-4EF2-85C4-A7DFA1982737}" sibTransId="{7E63EF58-18EF-4E4B-8D8E-4E953E0C678D}"/>
    <dgm:cxn modelId="{B53D98C3-8B54-4A01-859F-F8E2D66792FA}" type="presOf" srcId="{8F07B0B6-7F49-4749-AC43-3CD1EA59BD94}" destId="{B2CCF221-9819-4E7E-85EA-270EC4158193}" srcOrd="0" destOrd="0" presId="urn:microsoft.com/office/officeart/2005/8/layout/arrow3"/>
    <dgm:cxn modelId="{CF835FD9-60C5-4EC7-9017-EC30D2CA349A}" type="presOf" srcId="{0B6C886A-9168-420A-8047-738C9E47F5B2}" destId="{8601E838-5903-4ED6-AB6C-BF08D7E2C7D8}" srcOrd="0" destOrd="0" presId="urn:microsoft.com/office/officeart/2005/8/layout/arrow3"/>
    <dgm:cxn modelId="{15E18513-616B-4CE4-9687-D22E3762FD4B}" type="presParOf" srcId="{F1DEB31A-3FF2-4B06-A6C8-FBDAF02CC4EA}" destId="{15A2E9ED-8493-4669-9407-A41153319C4F}" srcOrd="0" destOrd="0" presId="urn:microsoft.com/office/officeart/2005/8/layout/arrow3"/>
    <dgm:cxn modelId="{072200DA-BF00-4D88-B386-3BBDCBC86303}" type="presParOf" srcId="{F1DEB31A-3FF2-4B06-A6C8-FBDAF02CC4EA}" destId="{462B5E7E-089C-4F12-8F6A-B9A809709F46}" srcOrd="1" destOrd="0" presId="urn:microsoft.com/office/officeart/2005/8/layout/arrow3"/>
    <dgm:cxn modelId="{51A56320-917C-45CA-B88D-51EC8C05B431}" type="presParOf" srcId="{F1DEB31A-3FF2-4B06-A6C8-FBDAF02CC4EA}" destId="{B2CCF221-9819-4E7E-85EA-270EC4158193}" srcOrd="2" destOrd="0" presId="urn:microsoft.com/office/officeart/2005/8/layout/arrow3"/>
    <dgm:cxn modelId="{84D7877B-1BDF-463D-B44D-91B08AAE6772}" type="presParOf" srcId="{F1DEB31A-3FF2-4B06-A6C8-FBDAF02CC4EA}" destId="{DBAB8450-71A3-4DE4-963B-10C7ADE2BEE1}" srcOrd="3" destOrd="0" presId="urn:microsoft.com/office/officeart/2005/8/layout/arrow3"/>
    <dgm:cxn modelId="{1785F76A-071B-4C30-A565-07E960437A3A}" type="presParOf" srcId="{F1DEB31A-3FF2-4B06-A6C8-FBDAF02CC4EA}" destId="{8601E838-5903-4ED6-AB6C-BF08D7E2C7D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C6435-2DEF-4DDF-B739-DE1EFF789D2A}">
      <dsp:nvSpPr>
        <dsp:cNvPr id="0" name=""/>
        <dsp:cNvSpPr/>
      </dsp:nvSpPr>
      <dsp:spPr>
        <a:xfrm>
          <a:off x="1028" y="558576"/>
          <a:ext cx="3743501" cy="18717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err="1"/>
            <a:t>Penegakan</a:t>
          </a:r>
          <a:r>
            <a:rPr lang="en-US" sz="3900" kern="1200" dirty="0"/>
            <a:t> </a:t>
          </a:r>
          <a:r>
            <a:rPr lang="en-US" sz="3900" kern="1200" dirty="0" err="1"/>
            <a:t>Hk</a:t>
          </a:r>
          <a:r>
            <a:rPr lang="en-US" sz="3900" kern="1200" dirty="0"/>
            <a:t>. </a:t>
          </a:r>
          <a:r>
            <a:rPr lang="en-US" sz="3900" kern="1200" dirty="0" err="1"/>
            <a:t>Dalam</a:t>
          </a:r>
          <a:r>
            <a:rPr lang="en-US" sz="3900" kern="1200" dirty="0"/>
            <a:t> Arti </a:t>
          </a:r>
          <a:r>
            <a:rPr lang="en-US" sz="3900" kern="1200" dirty="0" err="1"/>
            <a:t>Sempit</a:t>
          </a:r>
          <a:endParaRPr lang="en-ID" sz="3900" kern="1200" dirty="0"/>
        </a:p>
      </dsp:txBody>
      <dsp:txXfrm>
        <a:off x="55850" y="613398"/>
        <a:ext cx="3633857" cy="1762106"/>
      </dsp:txXfrm>
    </dsp:sp>
    <dsp:sp modelId="{95099F26-CF0D-4AF6-9522-15136E2EC679}">
      <dsp:nvSpPr>
        <dsp:cNvPr id="0" name=""/>
        <dsp:cNvSpPr/>
      </dsp:nvSpPr>
      <dsp:spPr>
        <a:xfrm>
          <a:off x="375378" y="2430327"/>
          <a:ext cx="374350" cy="1403813"/>
        </a:xfrm>
        <a:custGeom>
          <a:avLst/>
          <a:gdLst/>
          <a:ahLst/>
          <a:cxnLst/>
          <a:rect l="0" t="0" r="0" b="0"/>
          <a:pathLst>
            <a:path>
              <a:moveTo>
                <a:pt x="0" y="0"/>
              </a:moveTo>
              <a:lnTo>
                <a:pt x="0" y="1403813"/>
              </a:lnTo>
              <a:lnTo>
                <a:pt x="374350" y="140381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BC1F16-0D65-4759-9B89-BC5293D47437}">
      <dsp:nvSpPr>
        <dsp:cNvPr id="0" name=""/>
        <dsp:cNvSpPr/>
      </dsp:nvSpPr>
      <dsp:spPr>
        <a:xfrm>
          <a:off x="749728" y="2898264"/>
          <a:ext cx="2994801" cy="18717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D" sz="2000" kern="1200" dirty="0" err="1"/>
            <a:t>Penegakan</a:t>
          </a:r>
          <a:r>
            <a:rPr lang="en-ID" sz="2000" kern="1200" dirty="0"/>
            <a:t> </a:t>
          </a:r>
          <a:r>
            <a:rPr lang="en-ID" sz="2000" kern="1200" dirty="0" err="1"/>
            <a:t>hukum</a:t>
          </a:r>
          <a:r>
            <a:rPr lang="en-ID" sz="2000" kern="1200" dirty="0"/>
            <a:t>  </a:t>
          </a:r>
          <a:r>
            <a:rPr lang="en-ID" sz="2000" kern="1200" dirty="0" err="1"/>
            <a:t>dalam</a:t>
          </a:r>
          <a:r>
            <a:rPr lang="en-ID" sz="2000" kern="1200" dirty="0"/>
            <a:t> </a:t>
          </a:r>
          <a:r>
            <a:rPr lang="en-ID" sz="2000" kern="1200" dirty="0" err="1"/>
            <a:t>praktek</a:t>
          </a:r>
          <a:r>
            <a:rPr lang="en-ID" sz="2000" kern="1200" dirty="0"/>
            <a:t> </a:t>
          </a:r>
          <a:r>
            <a:rPr lang="en-ID" sz="2000" kern="1200" dirty="0" err="1"/>
            <a:t>peradilan</a:t>
          </a:r>
          <a:endParaRPr lang="en-ID" sz="2000" kern="1200" dirty="0"/>
        </a:p>
      </dsp:txBody>
      <dsp:txXfrm>
        <a:off x="804550" y="2953086"/>
        <a:ext cx="2885157" cy="1762106"/>
      </dsp:txXfrm>
    </dsp:sp>
    <dsp:sp modelId="{D7BE7E99-5461-4EF6-94E5-9275799FC49A}">
      <dsp:nvSpPr>
        <dsp:cNvPr id="0" name=""/>
        <dsp:cNvSpPr/>
      </dsp:nvSpPr>
      <dsp:spPr>
        <a:xfrm>
          <a:off x="4680405" y="558576"/>
          <a:ext cx="3743501" cy="1871750"/>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err="1"/>
            <a:t>Penegakan</a:t>
          </a:r>
          <a:r>
            <a:rPr lang="en-US" sz="3900" kern="1200" dirty="0"/>
            <a:t> Hukum </a:t>
          </a:r>
          <a:r>
            <a:rPr lang="en-US" sz="3900" kern="1200" dirty="0" err="1"/>
            <a:t>Dalam</a:t>
          </a:r>
          <a:r>
            <a:rPr lang="en-US" sz="3900" kern="1200" dirty="0"/>
            <a:t> Arti Luas</a:t>
          </a:r>
          <a:endParaRPr lang="en-ID" sz="3900" kern="1200" dirty="0"/>
        </a:p>
      </dsp:txBody>
      <dsp:txXfrm>
        <a:off x="4735227" y="613398"/>
        <a:ext cx="3633857" cy="1762106"/>
      </dsp:txXfrm>
    </dsp:sp>
    <dsp:sp modelId="{CE0CCB79-75A7-4473-8D78-3DCB4FDD3F3E}">
      <dsp:nvSpPr>
        <dsp:cNvPr id="0" name=""/>
        <dsp:cNvSpPr/>
      </dsp:nvSpPr>
      <dsp:spPr>
        <a:xfrm>
          <a:off x="5054755" y="2430327"/>
          <a:ext cx="374350" cy="1403813"/>
        </a:xfrm>
        <a:custGeom>
          <a:avLst/>
          <a:gdLst/>
          <a:ahLst/>
          <a:cxnLst/>
          <a:rect l="0" t="0" r="0" b="0"/>
          <a:pathLst>
            <a:path>
              <a:moveTo>
                <a:pt x="0" y="0"/>
              </a:moveTo>
              <a:lnTo>
                <a:pt x="0" y="1403813"/>
              </a:lnTo>
              <a:lnTo>
                <a:pt x="374350" y="140381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83486C-6DF4-4B80-8608-F7E1FE32EEF4}">
      <dsp:nvSpPr>
        <dsp:cNvPr id="0" name=""/>
        <dsp:cNvSpPr/>
      </dsp:nvSpPr>
      <dsp:spPr>
        <a:xfrm>
          <a:off x="5429106" y="2898264"/>
          <a:ext cx="2994801" cy="18717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D" sz="2000" kern="1200" dirty="0" err="1"/>
            <a:t>Penegakan</a:t>
          </a:r>
          <a:r>
            <a:rPr lang="en-ID" sz="2000" kern="1200" dirty="0"/>
            <a:t> </a:t>
          </a:r>
          <a:r>
            <a:rPr lang="en-ID" sz="2000" kern="1200" dirty="0" err="1"/>
            <a:t>seluruh</a:t>
          </a:r>
          <a:r>
            <a:rPr lang="en-ID" sz="2000" kern="1200" dirty="0"/>
            <a:t> </a:t>
          </a:r>
          <a:r>
            <a:rPr lang="en-ID" sz="2000" kern="1200" dirty="0" err="1"/>
            <a:t>norma</a:t>
          </a:r>
          <a:r>
            <a:rPr lang="en-ID" sz="2000" kern="1200" dirty="0"/>
            <a:t> </a:t>
          </a:r>
          <a:r>
            <a:rPr lang="en-ID" sz="2000" kern="1200" dirty="0" err="1"/>
            <a:t>atau</a:t>
          </a:r>
          <a:r>
            <a:rPr lang="en-ID" sz="2000" kern="1200" dirty="0"/>
            <a:t> </a:t>
          </a:r>
          <a:r>
            <a:rPr lang="en-ID" sz="2000" kern="1200" dirty="0" err="1"/>
            <a:t>tatanan</a:t>
          </a:r>
          <a:r>
            <a:rPr lang="en-ID" sz="2000" kern="1200" dirty="0"/>
            <a:t> </a:t>
          </a:r>
          <a:r>
            <a:rPr lang="en-ID" sz="2000" kern="1200" dirty="0" err="1"/>
            <a:t>kehidupan</a:t>
          </a:r>
          <a:r>
            <a:rPr lang="en-ID" sz="2000" kern="1200" dirty="0"/>
            <a:t> </a:t>
          </a:r>
          <a:r>
            <a:rPr lang="en-ID" sz="2000" kern="1200" dirty="0" err="1"/>
            <a:t>bermasyarakat</a:t>
          </a:r>
          <a:r>
            <a:rPr lang="en-ID" sz="2000" kern="1200" dirty="0"/>
            <a:t> (di </a:t>
          </a:r>
          <a:r>
            <a:rPr lang="en-ID" sz="2000" kern="1200" dirty="0" err="1"/>
            <a:t>bidang</a:t>
          </a:r>
          <a:r>
            <a:rPr lang="en-ID" sz="2000" kern="1200" dirty="0"/>
            <a:t> </a:t>
          </a:r>
          <a:r>
            <a:rPr lang="en-ID" sz="2000" kern="1200" dirty="0" err="1"/>
            <a:t>politik</a:t>
          </a:r>
          <a:r>
            <a:rPr lang="en-ID" sz="2000" kern="1200" dirty="0"/>
            <a:t>, </a:t>
          </a:r>
          <a:r>
            <a:rPr lang="en-ID" sz="2000" kern="1200" dirty="0" err="1"/>
            <a:t>sosial</a:t>
          </a:r>
          <a:r>
            <a:rPr lang="en-ID" sz="2000" kern="1200" dirty="0"/>
            <a:t>, </a:t>
          </a:r>
          <a:r>
            <a:rPr lang="en-ID" sz="2000" kern="1200" dirty="0" err="1"/>
            <a:t>ekonomi</a:t>
          </a:r>
          <a:r>
            <a:rPr lang="en-ID" sz="2000" kern="1200" dirty="0"/>
            <a:t>, </a:t>
          </a:r>
          <a:r>
            <a:rPr lang="en-ID" sz="2000" kern="1200" dirty="0" err="1"/>
            <a:t>pertahanan</a:t>
          </a:r>
          <a:r>
            <a:rPr lang="en-ID" sz="2000" kern="1200" dirty="0"/>
            <a:t> dan </a:t>
          </a:r>
          <a:r>
            <a:rPr lang="en-ID" sz="2000" kern="1200" dirty="0" err="1"/>
            <a:t>keamanan</a:t>
          </a:r>
          <a:r>
            <a:rPr lang="en-ID" sz="2000" kern="1200" dirty="0"/>
            <a:t> dan </a:t>
          </a:r>
          <a:r>
            <a:rPr lang="en-ID" sz="2000" kern="1200" dirty="0" err="1"/>
            <a:t>sebagainya</a:t>
          </a:r>
          <a:r>
            <a:rPr lang="en-ID" sz="2000" kern="1200" dirty="0"/>
            <a:t>).</a:t>
          </a:r>
        </a:p>
      </dsp:txBody>
      <dsp:txXfrm>
        <a:off x="5483928" y="2953086"/>
        <a:ext cx="2885157" cy="1762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6453E-64E1-4EA7-91BC-82A634267D1A}">
      <dsp:nvSpPr>
        <dsp:cNvPr id="0" name=""/>
        <dsp:cNvSpPr/>
      </dsp:nvSpPr>
      <dsp:spPr>
        <a:xfrm rot="21300000">
          <a:off x="25443" y="1948332"/>
          <a:ext cx="8240376" cy="943647"/>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A72CEC-E349-47B1-A365-05FF775F1638}">
      <dsp:nvSpPr>
        <dsp:cNvPr id="0" name=""/>
        <dsp:cNvSpPr/>
      </dsp:nvSpPr>
      <dsp:spPr>
        <a:xfrm>
          <a:off x="994951" y="242015"/>
          <a:ext cx="2487379" cy="1936124"/>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8527D-4EEC-4FA8-A523-F03C6C40C1DB}">
      <dsp:nvSpPr>
        <dsp:cNvPr id="0" name=""/>
        <dsp:cNvSpPr/>
      </dsp:nvSpPr>
      <dsp:spPr>
        <a:xfrm>
          <a:off x="3816422" y="0"/>
          <a:ext cx="3809099" cy="2032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D" sz="2400" kern="1200" dirty="0"/>
            <a:t> </a:t>
          </a:r>
          <a:r>
            <a:rPr lang="en-ID" sz="2400" kern="1200" dirty="0" err="1"/>
            <a:t>Pasal</a:t>
          </a:r>
          <a:r>
            <a:rPr lang="en-ID" sz="2400" kern="1200" dirty="0"/>
            <a:t> 1 </a:t>
          </a:r>
          <a:r>
            <a:rPr lang="en-ID" sz="2400" kern="1200" dirty="0" err="1"/>
            <a:t>ayat</a:t>
          </a:r>
          <a:r>
            <a:rPr lang="en-ID" sz="2400" kern="1200" dirty="0"/>
            <a:t> 3 </a:t>
          </a:r>
          <a:r>
            <a:rPr lang="en-ID" sz="2400" kern="1200" dirty="0" err="1"/>
            <a:t>amandemen</a:t>
          </a:r>
          <a:r>
            <a:rPr lang="en-ID" sz="2400" kern="1200" dirty="0"/>
            <a:t> </a:t>
          </a:r>
          <a:r>
            <a:rPr lang="en-ID" sz="2400" kern="1200" dirty="0" err="1"/>
            <a:t>ketiga</a:t>
          </a:r>
          <a:r>
            <a:rPr lang="en-ID" sz="2400" kern="1200" dirty="0"/>
            <a:t> UUD 1945 </a:t>
          </a:r>
          <a:r>
            <a:rPr lang="en-ID" sz="2400" kern="1200" dirty="0" err="1"/>
            <a:t>ialah</a:t>
          </a:r>
          <a:r>
            <a:rPr lang="en-ID" sz="2400" kern="1200" dirty="0"/>
            <a:t> </a:t>
          </a:r>
          <a:r>
            <a:rPr lang="en-ID" sz="2400" kern="1200" dirty="0" err="1"/>
            <a:t>bahwa</a:t>
          </a:r>
          <a:r>
            <a:rPr lang="en-ID" sz="2400" kern="1200" dirty="0"/>
            <a:t> Indonesia </a:t>
          </a:r>
          <a:r>
            <a:rPr lang="en-ID" sz="2400" kern="1200" dirty="0" err="1"/>
            <a:t>adalah</a:t>
          </a:r>
          <a:r>
            <a:rPr lang="en-ID" sz="2400" kern="1200" dirty="0"/>
            <a:t> negara </a:t>
          </a:r>
          <a:r>
            <a:rPr lang="en-ID" sz="2400" kern="1200" dirty="0" err="1"/>
            <a:t>hukum</a:t>
          </a:r>
          <a:r>
            <a:rPr lang="en-ID" sz="2400" kern="1200" dirty="0"/>
            <a:t> </a:t>
          </a:r>
          <a:r>
            <a:rPr lang="en-ID" sz="2400" kern="1200" dirty="0" err="1"/>
            <a:t>bukan</a:t>
          </a:r>
          <a:r>
            <a:rPr lang="en-ID" sz="2400" kern="1200" dirty="0"/>
            <a:t> negara </a:t>
          </a:r>
          <a:r>
            <a:rPr lang="en-ID" sz="2400" kern="1200" dirty="0" err="1"/>
            <a:t>kekuasaan</a:t>
          </a:r>
          <a:r>
            <a:rPr lang="en-ID" sz="2400" kern="1200" dirty="0"/>
            <a:t>.</a:t>
          </a:r>
        </a:p>
      </dsp:txBody>
      <dsp:txXfrm>
        <a:off x="3816422" y="0"/>
        <a:ext cx="3809099" cy="2032931"/>
      </dsp:txXfrm>
    </dsp:sp>
    <dsp:sp modelId="{630712FF-E274-4C15-B28D-7009222D6BF1}">
      <dsp:nvSpPr>
        <dsp:cNvPr id="0" name=""/>
        <dsp:cNvSpPr/>
      </dsp:nvSpPr>
      <dsp:spPr>
        <a:xfrm>
          <a:off x="4808933" y="2662171"/>
          <a:ext cx="2487379" cy="1936124"/>
        </a:xfrm>
        <a:prstGeom prst="upArrow">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5E92B-DC25-451F-B5C4-EE7D18DD0EC9}">
      <dsp:nvSpPr>
        <dsp:cNvPr id="0" name=""/>
        <dsp:cNvSpPr/>
      </dsp:nvSpPr>
      <dsp:spPr>
        <a:xfrm>
          <a:off x="676089" y="2807380"/>
          <a:ext cx="3788404" cy="2032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D" sz="2400" kern="1200" dirty="0"/>
            <a:t>Yang </a:t>
          </a:r>
          <a:r>
            <a:rPr lang="en-ID" sz="2400" kern="1200" dirty="0" err="1"/>
            <a:t>ingin</a:t>
          </a:r>
          <a:r>
            <a:rPr lang="en-ID" sz="2400" kern="1200" dirty="0"/>
            <a:t> </a:t>
          </a:r>
          <a:r>
            <a:rPr lang="en-ID" sz="2400" kern="1200" dirty="0" err="1"/>
            <a:t>ditegakkan</a:t>
          </a:r>
          <a:r>
            <a:rPr lang="en-ID" sz="2400" kern="1200" dirty="0"/>
            <a:t> </a:t>
          </a:r>
          <a:r>
            <a:rPr lang="en-ID" sz="2400" kern="1200" dirty="0" err="1"/>
            <a:t>dalam</a:t>
          </a:r>
          <a:r>
            <a:rPr lang="en-ID" sz="2400" kern="1200" dirty="0"/>
            <a:t> negara </a:t>
          </a:r>
          <a:r>
            <a:rPr lang="en-ID" sz="2400" kern="1200" dirty="0" err="1"/>
            <a:t>kita</a:t>
          </a:r>
          <a:r>
            <a:rPr lang="en-ID" sz="2400" kern="1200" dirty="0"/>
            <a:t> </a:t>
          </a:r>
          <a:r>
            <a:rPr lang="en-ID" sz="2400" kern="1200" dirty="0" err="1"/>
            <a:t>hukum</a:t>
          </a:r>
          <a:r>
            <a:rPr lang="en-ID" sz="2400" kern="1200" dirty="0"/>
            <a:t> </a:t>
          </a:r>
          <a:r>
            <a:rPr lang="en-ID" sz="2400" kern="1200" dirty="0" err="1"/>
            <a:t>bukan</a:t>
          </a:r>
          <a:r>
            <a:rPr lang="en-ID" sz="2400" kern="1200" dirty="0"/>
            <a:t> </a:t>
          </a:r>
          <a:r>
            <a:rPr lang="en-ID" sz="2400" kern="1200" dirty="0" err="1"/>
            <a:t>supremasi</a:t>
          </a:r>
          <a:r>
            <a:rPr lang="en-ID" sz="2400" kern="1200" dirty="0"/>
            <a:t> </a:t>
          </a:r>
          <a:r>
            <a:rPr lang="en-ID" sz="2400" kern="1200" dirty="0" err="1"/>
            <a:t>kekuasaan</a:t>
          </a:r>
          <a:r>
            <a:rPr lang="en-ID" sz="2400" kern="1200" dirty="0"/>
            <a:t>.</a:t>
          </a:r>
        </a:p>
      </dsp:txBody>
      <dsp:txXfrm>
        <a:off x="676089" y="2807380"/>
        <a:ext cx="3788404" cy="2032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E0497-B622-4896-BF8F-552247460001}">
      <dsp:nvSpPr>
        <dsp:cNvPr id="0" name=""/>
        <dsp:cNvSpPr/>
      </dsp:nvSpPr>
      <dsp:spPr>
        <a:xfrm>
          <a:off x="1634354" y="1409945"/>
          <a:ext cx="2535751" cy="25358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err="1"/>
            <a:t>Penegekan</a:t>
          </a:r>
          <a:r>
            <a:rPr lang="en-US" sz="2700" kern="1200" dirty="0"/>
            <a:t> </a:t>
          </a:r>
          <a:r>
            <a:rPr lang="en-US" sz="2700" kern="1200" dirty="0" err="1"/>
            <a:t>Hukum</a:t>
          </a:r>
          <a:r>
            <a:rPr lang="en-US" sz="2700" kern="1200" dirty="0"/>
            <a:t> </a:t>
          </a:r>
          <a:r>
            <a:rPr lang="en-US" sz="2700" kern="1200" dirty="0" err="1"/>
            <a:t>dipengaruhi</a:t>
          </a:r>
          <a:r>
            <a:rPr lang="en-US" sz="2700" kern="1200" dirty="0"/>
            <a:t> 3 </a:t>
          </a:r>
          <a:r>
            <a:rPr lang="en-US" sz="2700" kern="1200" dirty="0" err="1"/>
            <a:t>unsur</a:t>
          </a:r>
          <a:r>
            <a:rPr lang="en-US" sz="2700" kern="1200" dirty="0"/>
            <a:t> : </a:t>
          </a:r>
          <a:endParaRPr lang="en-ID" sz="2700" kern="1200" dirty="0"/>
        </a:p>
      </dsp:txBody>
      <dsp:txXfrm>
        <a:off x="2005706" y="1781315"/>
        <a:ext cx="1793047" cy="1793136"/>
      </dsp:txXfrm>
    </dsp:sp>
    <dsp:sp modelId="{1322794D-C95A-4DB7-979C-599C6ECBBA48}">
      <dsp:nvSpPr>
        <dsp:cNvPr id="0" name=""/>
        <dsp:cNvSpPr/>
      </dsp:nvSpPr>
      <dsp:spPr>
        <a:xfrm>
          <a:off x="326703" y="0"/>
          <a:ext cx="5111656" cy="5328591"/>
        </a:xfrm>
        <a:prstGeom prst="blockArc">
          <a:avLst>
            <a:gd name="adj1" fmla="val 17527788"/>
            <a:gd name="adj2" fmla="val 4119114"/>
            <a:gd name="adj3" fmla="val 575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CE37E1D-8592-482A-B24F-66592F10B732}">
      <dsp:nvSpPr>
        <dsp:cNvPr id="0" name=""/>
        <dsp:cNvSpPr/>
      </dsp:nvSpPr>
      <dsp:spPr>
        <a:xfrm>
          <a:off x="4090556" y="449200"/>
          <a:ext cx="1358411" cy="13587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D0968-BB5F-43C4-8836-88AD6F47F293}">
      <dsp:nvSpPr>
        <dsp:cNvPr id="0" name=""/>
        <dsp:cNvSpPr/>
      </dsp:nvSpPr>
      <dsp:spPr>
        <a:xfrm>
          <a:off x="5552003" y="471047"/>
          <a:ext cx="1818286" cy="131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dirty="0"/>
            <a:t> Structure</a:t>
          </a:r>
          <a:endParaRPr lang="en-ID" sz="2700" kern="1200" dirty="0"/>
        </a:p>
      </dsp:txBody>
      <dsp:txXfrm>
        <a:off x="5552003" y="471047"/>
        <a:ext cx="1818286" cy="1315096"/>
      </dsp:txXfrm>
    </dsp:sp>
    <dsp:sp modelId="{DF91054D-47B5-4166-9BF2-218DD13A1529}">
      <dsp:nvSpPr>
        <dsp:cNvPr id="0" name=""/>
        <dsp:cNvSpPr/>
      </dsp:nvSpPr>
      <dsp:spPr>
        <a:xfrm>
          <a:off x="4615586" y="1995024"/>
          <a:ext cx="1358411" cy="135879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679FAB0-7BB8-4467-B6BC-C86CD07D700F}">
      <dsp:nvSpPr>
        <dsp:cNvPr id="0" name=""/>
        <dsp:cNvSpPr/>
      </dsp:nvSpPr>
      <dsp:spPr>
        <a:xfrm>
          <a:off x="6084609" y="2014207"/>
          <a:ext cx="1818286" cy="131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dirty="0"/>
            <a:t> Substance</a:t>
          </a:r>
          <a:endParaRPr lang="en-ID" sz="2700" kern="1200" dirty="0"/>
        </a:p>
      </dsp:txBody>
      <dsp:txXfrm>
        <a:off x="6084609" y="2014207"/>
        <a:ext cx="1818286" cy="1315096"/>
      </dsp:txXfrm>
    </dsp:sp>
    <dsp:sp modelId="{570220A0-B43F-42FA-822F-9B5AC23F3F01}">
      <dsp:nvSpPr>
        <dsp:cNvPr id="0" name=""/>
        <dsp:cNvSpPr/>
      </dsp:nvSpPr>
      <dsp:spPr>
        <a:xfrm>
          <a:off x="4090556" y="3562696"/>
          <a:ext cx="1358411" cy="135879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BE9485C-B783-4637-9419-D2B49948FACE}">
      <dsp:nvSpPr>
        <dsp:cNvPr id="0" name=""/>
        <dsp:cNvSpPr/>
      </dsp:nvSpPr>
      <dsp:spPr>
        <a:xfrm>
          <a:off x="5552003" y="3590405"/>
          <a:ext cx="1818286" cy="131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dirty="0"/>
            <a:t>Legal Culture </a:t>
          </a:r>
          <a:endParaRPr lang="en-ID" sz="2700" kern="1200" dirty="0"/>
        </a:p>
      </dsp:txBody>
      <dsp:txXfrm>
        <a:off x="5552003" y="3590405"/>
        <a:ext cx="1818286" cy="1315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01096-0A9B-4DE7-8527-965B00F83585}">
      <dsp:nvSpPr>
        <dsp:cNvPr id="0" name=""/>
        <dsp:cNvSpPr/>
      </dsp:nvSpPr>
      <dsp:spPr>
        <a:xfrm>
          <a:off x="60480" y="0"/>
          <a:ext cx="2600959" cy="1950720"/>
        </a:xfrm>
        <a:prstGeom prst="upArrow">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13F98C-047B-469D-9A1E-C28E8D0883D2}">
      <dsp:nvSpPr>
        <dsp:cNvPr id="0" name=""/>
        <dsp:cNvSpPr/>
      </dsp:nvSpPr>
      <dsp:spPr>
        <a:xfrm>
          <a:off x="2739469" y="0"/>
          <a:ext cx="455666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ID" sz="2100" kern="1200" dirty="0" err="1"/>
            <a:t>Aparatur</a:t>
          </a:r>
          <a:r>
            <a:rPr lang="en-ID" sz="2100" kern="1200" dirty="0"/>
            <a:t> </a:t>
          </a:r>
          <a:r>
            <a:rPr lang="en-ID" sz="2100" kern="1200" dirty="0" err="1"/>
            <a:t>penegak</a:t>
          </a:r>
          <a:r>
            <a:rPr lang="en-ID" sz="2100" kern="1200" dirty="0"/>
            <a:t> </a:t>
          </a:r>
          <a:r>
            <a:rPr lang="en-ID" sz="2100" kern="1200" dirty="0" err="1"/>
            <a:t>hukum</a:t>
          </a:r>
          <a:r>
            <a:rPr lang="en-ID" sz="2100" kern="1200" dirty="0"/>
            <a:t> </a:t>
          </a:r>
          <a:r>
            <a:rPr lang="en-ID" sz="2100" kern="1200" dirty="0" err="1"/>
            <a:t>mencakup</a:t>
          </a:r>
          <a:r>
            <a:rPr lang="en-ID" sz="2100" kern="1200" dirty="0"/>
            <a:t> </a:t>
          </a:r>
          <a:r>
            <a:rPr lang="en-ID" sz="2100" kern="1200" dirty="0" err="1"/>
            <a:t>pengertian</a:t>
          </a:r>
          <a:r>
            <a:rPr lang="en-ID" sz="2100" kern="1200" dirty="0"/>
            <a:t> </a:t>
          </a:r>
          <a:r>
            <a:rPr lang="en-ID" sz="2100" kern="1200" dirty="0" err="1"/>
            <a:t>mengenai</a:t>
          </a:r>
          <a:r>
            <a:rPr lang="en-ID" sz="2100" kern="1200" dirty="0"/>
            <a:t> </a:t>
          </a:r>
          <a:r>
            <a:rPr lang="en-ID" sz="2100" kern="1200" dirty="0" err="1"/>
            <a:t>institusi</a:t>
          </a:r>
          <a:r>
            <a:rPr lang="en-ID" sz="2100" kern="1200" dirty="0"/>
            <a:t> </a:t>
          </a:r>
          <a:r>
            <a:rPr lang="en-ID" sz="2100" kern="1200" dirty="0" err="1"/>
            <a:t>penegak</a:t>
          </a:r>
          <a:r>
            <a:rPr lang="en-ID" sz="2100" kern="1200" dirty="0"/>
            <a:t> </a:t>
          </a:r>
          <a:r>
            <a:rPr lang="en-ID" sz="2100" kern="1200" dirty="0" err="1"/>
            <a:t>hukum</a:t>
          </a:r>
          <a:r>
            <a:rPr lang="en-ID" sz="2100" kern="1200" dirty="0"/>
            <a:t> dan </a:t>
          </a:r>
          <a:r>
            <a:rPr lang="en-ID" sz="2100" kern="1200" dirty="0" err="1"/>
            <a:t>aparat</a:t>
          </a:r>
          <a:r>
            <a:rPr lang="en-ID" sz="2100" kern="1200" dirty="0"/>
            <a:t> (</a:t>
          </a:r>
          <a:r>
            <a:rPr lang="en-ID" sz="2100" kern="1200" dirty="0" err="1"/>
            <a:t>orangnya</a:t>
          </a:r>
          <a:r>
            <a:rPr lang="en-ID" sz="2100" kern="1200" dirty="0"/>
            <a:t>) </a:t>
          </a:r>
          <a:r>
            <a:rPr lang="en-ID" sz="2100" kern="1200" dirty="0" err="1"/>
            <a:t>penegak</a:t>
          </a:r>
          <a:r>
            <a:rPr lang="en-ID" sz="2100" kern="1200" dirty="0"/>
            <a:t> </a:t>
          </a:r>
          <a:r>
            <a:rPr lang="en-ID" sz="2100" kern="1200" dirty="0" err="1"/>
            <a:t>hukum</a:t>
          </a:r>
          <a:r>
            <a:rPr lang="en-ID" sz="2100" kern="1200" dirty="0"/>
            <a:t>.</a:t>
          </a:r>
        </a:p>
      </dsp:txBody>
      <dsp:txXfrm>
        <a:off x="2739469" y="0"/>
        <a:ext cx="4556666" cy="1950720"/>
      </dsp:txXfrm>
    </dsp:sp>
    <dsp:sp modelId="{EC9D6F0C-0B18-44D9-B54D-63293DDE7706}">
      <dsp:nvSpPr>
        <dsp:cNvPr id="0" name=""/>
        <dsp:cNvSpPr/>
      </dsp:nvSpPr>
      <dsp:spPr>
        <a:xfrm>
          <a:off x="840768" y="2113280"/>
          <a:ext cx="2600959" cy="1950720"/>
        </a:xfrm>
        <a:prstGeom prst="downArrow">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EFF22C-59B2-487E-91C1-37923193D1B2}">
      <dsp:nvSpPr>
        <dsp:cNvPr id="0" name=""/>
        <dsp:cNvSpPr/>
      </dsp:nvSpPr>
      <dsp:spPr>
        <a:xfrm>
          <a:off x="3519757" y="2113280"/>
          <a:ext cx="455666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ID" sz="2100" kern="1200" dirty="0" err="1"/>
            <a:t>Dalam</a:t>
          </a:r>
          <a:r>
            <a:rPr lang="en-ID" sz="2100" kern="1200" dirty="0"/>
            <a:t> arti </a:t>
          </a:r>
          <a:r>
            <a:rPr lang="en-ID" sz="2100" kern="1200" dirty="0" err="1"/>
            <a:t>sempit</a:t>
          </a:r>
          <a:r>
            <a:rPr lang="en-ID" sz="2100" kern="1200" dirty="0"/>
            <a:t>, </a:t>
          </a:r>
          <a:r>
            <a:rPr lang="en-ID" sz="2100" kern="1200" dirty="0" err="1"/>
            <a:t>aparatur</a:t>
          </a:r>
          <a:r>
            <a:rPr lang="en-ID" sz="2100" kern="1200" dirty="0"/>
            <a:t> </a:t>
          </a:r>
          <a:r>
            <a:rPr lang="en-ID" sz="2100" kern="1200" dirty="0" err="1"/>
            <a:t>penegak</a:t>
          </a:r>
          <a:r>
            <a:rPr lang="en-ID" sz="2100" kern="1200" dirty="0"/>
            <a:t> </a:t>
          </a:r>
          <a:r>
            <a:rPr lang="en-ID" sz="2100" kern="1200" dirty="0" err="1"/>
            <a:t>hukum</a:t>
          </a:r>
          <a:r>
            <a:rPr lang="en-ID" sz="2100" kern="1200" dirty="0"/>
            <a:t> yang </a:t>
          </a:r>
          <a:r>
            <a:rPr lang="en-ID" sz="2100" kern="1200" dirty="0" err="1"/>
            <a:t>terlibat</a:t>
          </a:r>
          <a:r>
            <a:rPr lang="en-ID" sz="2100" kern="1200" dirty="0"/>
            <a:t> </a:t>
          </a:r>
          <a:r>
            <a:rPr lang="en-ID" sz="2100" kern="1200" dirty="0" err="1"/>
            <a:t>dalam</a:t>
          </a:r>
          <a:r>
            <a:rPr lang="en-ID" sz="2100" kern="1200" dirty="0"/>
            <a:t> proses </a:t>
          </a:r>
          <a:r>
            <a:rPr lang="en-ID" sz="2100" kern="1200" dirty="0" err="1"/>
            <a:t>tegaknya</a:t>
          </a:r>
          <a:r>
            <a:rPr lang="en-ID" sz="2100" kern="1200" dirty="0"/>
            <a:t> </a:t>
          </a:r>
          <a:r>
            <a:rPr lang="en-ID" sz="2100" kern="1200" dirty="0" err="1"/>
            <a:t>hukum</a:t>
          </a:r>
          <a:r>
            <a:rPr lang="en-ID" sz="2100" kern="1200" dirty="0"/>
            <a:t> </a:t>
          </a:r>
          <a:r>
            <a:rPr lang="en-ID" sz="2100" kern="1200" dirty="0" err="1"/>
            <a:t>itu</a:t>
          </a:r>
          <a:r>
            <a:rPr lang="en-ID" sz="2100" kern="1200" dirty="0"/>
            <a:t>, </a:t>
          </a:r>
          <a:r>
            <a:rPr lang="en-ID" sz="2100" kern="1200" dirty="0" err="1"/>
            <a:t>dimulai</a:t>
          </a:r>
          <a:r>
            <a:rPr lang="en-ID" sz="2100" kern="1200" dirty="0"/>
            <a:t> </a:t>
          </a:r>
          <a:r>
            <a:rPr lang="en-ID" sz="2100" kern="1200" dirty="0" err="1"/>
            <a:t>dari</a:t>
          </a:r>
          <a:r>
            <a:rPr lang="en-ID" sz="2100" kern="1200" dirty="0"/>
            <a:t> </a:t>
          </a:r>
          <a:r>
            <a:rPr lang="en-ID" sz="2100" kern="1200" dirty="0" err="1"/>
            <a:t>saksi</a:t>
          </a:r>
          <a:r>
            <a:rPr lang="en-ID" sz="2100" kern="1200" dirty="0"/>
            <a:t>, </a:t>
          </a:r>
          <a:r>
            <a:rPr lang="en-ID" sz="2100" kern="1200" dirty="0" err="1"/>
            <a:t>polisi</a:t>
          </a:r>
          <a:r>
            <a:rPr lang="en-ID" sz="2100" kern="1200" dirty="0"/>
            <a:t>, </a:t>
          </a:r>
          <a:r>
            <a:rPr lang="en-ID" sz="2100" kern="1200" dirty="0" err="1"/>
            <a:t>penasihat</a:t>
          </a:r>
          <a:r>
            <a:rPr lang="en-ID" sz="2100" kern="1200" dirty="0"/>
            <a:t> </a:t>
          </a:r>
          <a:r>
            <a:rPr lang="en-ID" sz="2100" kern="1200" dirty="0" err="1"/>
            <a:t>hukum</a:t>
          </a:r>
          <a:r>
            <a:rPr lang="en-ID" sz="2100" kern="1200" dirty="0"/>
            <a:t>, </a:t>
          </a:r>
          <a:r>
            <a:rPr lang="en-ID" sz="2100" kern="1200" dirty="0" err="1"/>
            <a:t>jaksa</a:t>
          </a:r>
          <a:r>
            <a:rPr lang="en-ID" sz="2100" kern="1200" dirty="0"/>
            <a:t>, hakim, dan </a:t>
          </a:r>
          <a:r>
            <a:rPr lang="en-ID" sz="2100" kern="1200" dirty="0" err="1"/>
            <a:t>petugas</a:t>
          </a:r>
          <a:r>
            <a:rPr lang="en-ID" sz="2100" kern="1200" dirty="0"/>
            <a:t> </a:t>
          </a:r>
          <a:r>
            <a:rPr lang="en-ID" sz="2100" kern="1200" dirty="0" err="1"/>
            <a:t>sipir</a:t>
          </a:r>
          <a:r>
            <a:rPr lang="en-ID" sz="2100" kern="1200" dirty="0"/>
            <a:t> </a:t>
          </a:r>
          <a:r>
            <a:rPr lang="en-ID" sz="2100" kern="1200" dirty="0" err="1"/>
            <a:t>pemasyarakataan</a:t>
          </a:r>
          <a:r>
            <a:rPr lang="en-ID" sz="2100" kern="1200" dirty="0"/>
            <a:t>.</a:t>
          </a:r>
        </a:p>
      </dsp:txBody>
      <dsp:txXfrm>
        <a:off x="3519757" y="2113280"/>
        <a:ext cx="4556666" cy="1950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A49F-B0C4-4977-B3B3-E1FF5D56F515}">
      <dsp:nvSpPr>
        <dsp:cNvPr id="0" name=""/>
        <dsp:cNvSpPr/>
      </dsp:nvSpPr>
      <dsp:spPr>
        <a:xfrm>
          <a:off x="1037912" y="1841"/>
          <a:ext cx="1984045" cy="1367007"/>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B4E3F-9A35-45E2-93A6-72EBE40A5289}">
      <dsp:nvSpPr>
        <dsp:cNvPr id="0" name=""/>
        <dsp:cNvSpPr/>
      </dsp:nvSpPr>
      <dsp:spPr>
        <a:xfrm>
          <a:off x="1037912" y="1368849"/>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err="1"/>
            <a:t>Kepolisian</a:t>
          </a:r>
          <a:endParaRPr lang="en-ID" sz="2100" kern="1200" dirty="0"/>
        </a:p>
      </dsp:txBody>
      <dsp:txXfrm>
        <a:off x="1037912" y="1368849"/>
        <a:ext cx="1984045" cy="736080"/>
      </dsp:txXfrm>
    </dsp:sp>
    <dsp:sp modelId="{B149D49E-F8E0-4DD6-B596-562E9DA2C9A7}">
      <dsp:nvSpPr>
        <dsp:cNvPr id="0" name=""/>
        <dsp:cNvSpPr/>
      </dsp:nvSpPr>
      <dsp:spPr>
        <a:xfrm>
          <a:off x="3220445" y="1841"/>
          <a:ext cx="1984045" cy="1367007"/>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09191-5603-4F2B-A017-D9B8A0665606}">
      <dsp:nvSpPr>
        <dsp:cNvPr id="0" name=""/>
        <dsp:cNvSpPr/>
      </dsp:nvSpPr>
      <dsp:spPr>
        <a:xfrm>
          <a:off x="3220445" y="1368849"/>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err="1"/>
            <a:t>Kejaksaan</a:t>
          </a:r>
          <a:endParaRPr lang="en-ID" sz="2100" kern="1200" dirty="0"/>
        </a:p>
      </dsp:txBody>
      <dsp:txXfrm>
        <a:off x="3220445" y="1368849"/>
        <a:ext cx="1984045" cy="736080"/>
      </dsp:txXfrm>
    </dsp:sp>
    <dsp:sp modelId="{A00BBE4F-4FA8-4734-B133-AC950A54740A}">
      <dsp:nvSpPr>
        <dsp:cNvPr id="0" name=""/>
        <dsp:cNvSpPr/>
      </dsp:nvSpPr>
      <dsp:spPr>
        <a:xfrm>
          <a:off x="5402978" y="1841"/>
          <a:ext cx="1984045" cy="1367007"/>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184E2B-7B5B-4029-957C-D8CEFB80F8DD}">
      <dsp:nvSpPr>
        <dsp:cNvPr id="0" name=""/>
        <dsp:cNvSpPr/>
      </dsp:nvSpPr>
      <dsp:spPr>
        <a:xfrm>
          <a:off x="5402978" y="1368849"/>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err="1"/>
            <a:t>Kehakiman</a:t>
          </a:r>
          <a:endParaRPr lang="en-ID" sz="2100" kern="1200" dirty="0"/>
        </a:p>
      </dsp:txBody>
      <dsp:txXfrm>
        <a:off x="5402978" y="1368849"/>
        <a:ext cx="1984045" cy="736080"/>
      </dsp:txXfrm>
    </dsp:sp>
    <dsp:sp modelId="{A5EDA15E-CEDE-4D1D-A1BE-79041EB91336}">
      <dsp:nvSpPr>
        <dsp:cNvPr id="0" name=""/>
        <dsp:cNvSpPr/>
      </dsp:nvSpPr>
      <dsp:spPr>
        <a:xfrm>
          <a:off x="2129178" y="2303334"/>
          <a:ext cx="1984045" cy="1367007"/>
        </a:xfrm>
        <a:prstGeom prst="roundRect">
          <a:avLst/>
        </a:prstGeom>
        <a:blipFill>
          <a:blip xmlns:r="http://schemas.openxmlformats.org/officeDocument/2006/relationships" r:embed="rId4"/>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0D593-CEAC-488B-9BA4-CF0EC1B10F38}">
      <dsp:nvSpPr>
        <dsp:cNvPr id="0" name=""/>
        <dsp:cNvSpPr/>
      </dsp:nvSpPr>
      <dsp:spPr>
        <a:xfrm>
          <a:off x="2129178" y="3670341"/>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a:t>Kantor </a:t>
          </a:r>
          <a:r>
            <a:rPr lang="en-US" sz="2100" kern="1200" dirty="0" err="1"/>
            <a:t>Advokat</a:t>
          </a:r>
          <a:endParaRPr lang="en-ID" sz="2100" kern="1200" dirty="0"/>
        </a:p>
      </dsp:txBody>
      <dsp:txXfrm>
        <a:off x="2129178" y="3670341"/>
        <a:ext cx="1984045" cy="736080"/>
      </dsp:txXfrm>
    </dsp:sp>
    <dsp:sp modelId="{E5206B04-3508-4327-A36B-8193C44E8FE7}">
      <dsp:nvSpPr>
        <dsp:cNvPr id="0" name=""/>
        <dsp:cNvSpPr/>
      </dsp:nvSpPr>
      <dsp:spPr>
        <a:xfrm>
          <a:off x="4311711" y="2303334"/>
          <a:ext cx="1984045" cy="1367007"/>
        </a:xfrm>
        <a:prstGeom prst="roundRect">
          <a:avLst/>
        </a:prstGeom>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500B1-60F3-4EDE-AE70-C4F2AE90D66D}">
      <dsp:nvSpPr>
        <dsp:cNvPr id="0" name=""/>
        <dsp:cNvSpPr/>
      </dsp:nvSpPr>
      <dsp:spPr>
        <a:xfrm>
          <a:off x="4311711" y="3670341"/>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err="1"/>
            <a:t>Lapas</a:t>
          </a:r>
          <a:endParaRPr lang="en-ID" sz="2100" kern="1200" dirty="0"/>
        </a:p>
      </dsp:txBody>
      <dsp:txXfrm>
        <a:off x="4311711" y="3670341"/>
        <a:ext cx="1984045" cy="736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6A5F9-F6B2-4B30-8461-1C13AB3078E3}">
      <dsp:nvSpPr>
        <dsp:cNvPr id="0" name=""/>
        <dsp:cNvSpPr/>
      </dsp:nvSpPr>
      <dsp:spPr>
        <a:xfrm>
          <a:off x="831546" y="0"/>
          <a:ext cx="6700179" cy="2680071"/>
        </a:xfrm>
        <a:prstGeom prst="leftRightRibb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299AF09-8932-4C21-9065-C71BCC470C6C}">
      <dsp:nvSpPr>
        <dsp:cNvPr id="0" name=""/>
        <dsp:cNvSpPr/>
      </dsp:nvSpPr>
      <dsp:spPr>
        <a:xfrm>
          <a:off x="1635567" y="469012"/>
          <a:ext cx="2211059" cy="131323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2456" rIns="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Penyidikan</a:t>
          </a:r>
          <a:endParaRPr lang="en-ID" sz="2600" kern="1200" dirty="0"/>
        </a:p>
      </dsp:txBody>
      <dsp:txXfrm>
        <a:off x="1635567" y="469012"/>
        <a:ext cx="2211059" cy="1313235"/>
      </dsp:txXfrm>
    </dsp:sp>
    <dsp:sp modelId="{B478915F-3A6E-41D2-BA9B-54A99732CC78}">
      <dsp:nvSpPr>
        <dsp:cNvPr id="0" name=""/>
        <dsp:cNvSpPr/>
      </dsp:nvSpPr>
      <dsp:spPr>
        <a:xfrm>
          <a:off x="4181636" y="897824"/>
          <a:ext cx="2613070" cy="131323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2456" rIns="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Dasar </a:t>
          </a:r>
          <a:r>
            <a:rPr lang="en-US" sz="2600" kern="1200" dirty="0" err="1"/>
            <a:t>Membuat</a:t>
          </a:r>
          <a:r>
            <a:rPr lang="en-US" sz="2600" kern="1200" dirty="0"/>
            <a:t> </a:t>
          </a:r>
          <a:r>
            <a:rPr lang="en-US" sz="2600" kern="1200" dirty="0" err="1"/>
            <a:t>Dakwaan</a:t>
          </a:r>
          <a:r>
            <a:rPr lang="en-US" sz="2600" kern="1200" dirty="0"/>
            <a:t> dan </a:t>
          </a:r>
          <a:r>
            <a:rPr lang="en-US" sz="2600" kern="1200" dirty="0" err="1"/>
            <a:t>Tuntutan</a:t>
          </a:r>
          <a:endParaRPr lang="en-ID" sz="2600" kern="1200" dirty="0"/>
        </a:p>
      </dsp:txBody>
      <dsp:txXfrm>
        <a:off x="4181636" y="897824"/>
        <a:ext cx="2613070" cy="13132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6A5F9-F6B2-4B30-8461-1C13AB3078E3}">
      <dsp:nvSpPr>
        <dsp:cNvPr id="0" name=""/>
        <dsp:cNvSpPr/>
      </dsp:nvSpPr>
      <dsp:spPr>
        <a:xfrm>
          <a:off x="831546" y="0"/>
          <a:ext cx="6700179" cy="2680071"/>
        </a:xfrm>
        <a:prstGeom prst="leftRightRibb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299AF09-8932-4C21-9065-C71BCC470C6C}">
      <dsp:nvSpPr>
        <dsp:cNvPr id="0" name=""/>
        <dsp:cNvSpPr/>
      </dsp:nvSpPr>
      <dsp:spPr>
        <a:xfrm>
          <a:off x="1635567" y="469012"/>
          <a:ext cx="2211059" cy="131323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6012" rIns="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Dakwaan</a:t>
          </a:r>
          <a:r>
            <a:rPr lang="en-US" sz="2700" kern="1200" dirty="0"/>
            <a:t> dan </a:t>
          </a:r>
          <a:r>
            <a:rPr lang="en-US" sz="2700" kern="1200" dirty="0" err="1"/>
            <a:t>Tuntutan</a:t>
          </a:r>
          <a:endParaRPr lang="en-ID" sz="2700" kern="1200" dirty="0"/>
        </a:p>
      </dsp:txBody>
      <dsp:txXfrm>
        <a:off x="1635567" y="469012"/>
        <a:ext cx="2211059" cy="1313235"/>
      </dsp:txXfrm>
    </dsp:sp>
    <dsp:sp modelId="{B478915F-3A6E-41D2-BA9B-54A99732CC78}">
      <dsp:nvSpPr>
        <dsp:cNvPr id="0" name=""/>
        <dsp:cNvSpPr/>
      </dsp:nvSpPr>
      <dsp:spPr>
        <a:xfrm>
          <a:off x="4181636" y="897824"/>
          <a:ext cx="2613070" cy="131323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6012" rIns="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Pedoman</a:t>
          </a:r>
          <a:r>
            <a:rPr lang="en-US" sz="2700" kern="1200" dirty="0"/>
            <a:t> Hakim </a:t>
          </a:r>
          <a:r>
            <a:rPr lang="en-US" sz="2700" kern="1200" dirty="0" err="1"/>
            <a:t>Membuat</a:t>
          </a:r>
          <a:r>
            <a:rPr lang="en-US" sz="2700" kern="1200" dirty="0"/>
            <a:t> </a:t>
          </a:r>
          <a:r>
            <a:rPr lang="en-US" sz="2700" kern="1200" dirty="0" err="1"/>
            <a:t>Putusan</a:t>
          </a:r>
          <a:endParaRPr lang="en-ID" sz="2700" kern="1200" dirty="0"/>
        </a:p>
      </dsp:txBody>
      <dsp:txXfrm>
        <a:off x="4181636" y="897824"/>
        <a:ext cx="2613070" cy="13132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2E9ED-8493-4669-9407-A41153319C4F}">
      <dsp:nvSpPr>
        <dsp:cNvPr id="0" name=""/>
        <dsp:cNvSpPr/>
      </dsp:nvSpPr>
      <dsp:spPr>
        <a:xfrm rot="21300000">
          <a:off x="26295" y="2140666"/>
          <a:ext cx="8516360" cy="975251"/>
        </a:xfrm>
        <a:prstGeom prst="mathMinus">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2B5E7E-089C-4F12-8F6A-B9A809709F46}">
      <dsp:nvSpPr>
        <dsp:cNvPr id="0" name=""/>
        <dsp:cNvSpPr/>
      </dsp:nvSpPr>
      <dsp:spPr>
        <a:xfrm>
          <a:off x="1028274" y="262829"/>
          <a:ext cx="2570685" cy="2102633"/>
        </a:xfrm>
        <a:prstGeom prst="down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2CCF221-9819-4E7E-85EA-270EC4158193}">
      <dsp:nvSpPr>
        <dsp:cNvPr id="0" name=""/>
        <dsp:cNvSpPr/>
      </dsp:nvSpPr>
      <dsp:spPr>
        <a:xfrm>
          <a:off x="3960446" y="0"/>
          <a:ext cx="3904261" cy="2207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ID" sz="2600" kern="1200" dirty="0"/>
            <a:t>Pendidikan </a:t>
          </a:r>
          <a:r>
            <a:rPr lang="en-ID" sz="2600" kern="1200" dirty="0" err="1"/>
            <a:t>hukum</a:t>
          </a:r>
          <a:r>
            <a:rPr lang="en-ID" sz="2600" kern="1200" dirty="0"/>
            <a:t> yang </a:t>
          </a:r>
          <a:r>
            <a:rPr lang="en-ID" sz="2600" kern="1200" dirty="0" err="1"/>
            <a:t>tidak</a:t>
          </a:r>
          <a:r>
            <a:rPr lang="en-ID" sz="2600" kern="1200" dirty="0"/>
            <a:t> </a:t>
          </a:r>
          <a:r>
            <a:rPr lang="en-ID" sz="2600" kern="1200" dirty="0" err="1"/>
            <a:t>berkualitas</a:t>
          </a:r>
          <a:r>
            <a:rPr lang="en-ID" sz="2600" kern="1200" dirty="0"/>
            <a:t> </a:t>
          </a:r>
          <a:r>
            <a:rPr lang="en-ID" sz="2600" kern="1200" dirty="0" err="1"/>
            <a:t>akan</a:t>
          </a:r>
          <a:r>
            <a:rPr lang="en-ID" sz="2600" kern="1200" dirty="0"/>
            <a:t> </a:t>
          </a:r>
          <a:r>
            <a:rPr lang="en-ID" sz="2600" kern="1200" dirty="0" err="1"/>
            <a:t>berdampak</a:t>
          </a:r>
          <a:r>
            <a:rPr lang="en-ID" sz="2600" kern="1200" dirty="0"/>
            <a:t> </a:t>
          </a:r>
          <a:r>
            <a:rPr lang="en-ID" sz="2600" kern="1200" dirty="0" err="1"/>
            <a:t>kepada</a:t>
          </a:r>
          <a:r>
            <a:rPr lang="en-ID" sz="2600" kern="1200" dirty="0"/>
            <a:t> </a:t>
          </a:r>
          <a:r>
            <a:rPr lang="en-ID" sz="2600" kern="1200" dirty="0" err="1"/>
            <a:t>penegakan</a:t>
          </a:r>
          <a:r>
            <a:rPr lang="en-ID" sz="2600" kern="1200" dirty="0"/>
            <a:t> </a:t>
          </a:r>
          <a:r>
            <a:rPr lang="en-ID" sz="2600" kern="1200" dirty="0" err="1"/>
            <a:t>hukum</a:t>
          </a:r>
          <a:r>
            <a:rPr lang="en-ID" sz="2600" kern="1200" dirty="0"/>
            <a:t>.</a:t>
          </a:r>
        </a:p>
      </dsp:txBody>
      <dsp:txXfrm>
        <a:off x="3960446" y="0"/>
        <a:ext cx="3904261" cy="2207765"/>
      </dsp:txXfrm>
    </dsp:sp>
    <dsp:sp modelId="{DBAB8450-71A3-4DE4-963B-10C7ADE2BEE1}">
      <dsp:nvSpPr>
        <dsp:cNvPr id="0" name=""/>
        <dsp:cNvSpPr/>
      </dsp:nvSpPr>
      <dsp:spPr>
        <a:xfrm>
          <a:off x="4969992" y="2891121"/>
          <a:ext cx="2570685" cy="2102633"/>
        </a:xfrm>
        <a:prstGeom prst="upArrow">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601E838-5903-4ED6-AB6C-BF08D7E2C7D8}">
      <dsp:nvSpPr>
        <dsp:cNvPr id="0" name=""/>
        <dsp:cNvSpPr/>
      </dsp:nvSpPr>
      <dsp:spPr>
        <a:xfrm>
          <a:off x="648073" y="3048818"/>
          <a:ext cx="4016603" cy="2207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ID" sz="2600" kern="1200" dirty="0" err="1"/>
            <a:t>Penegakan</a:t>
          </a:r>
          <a:r>
            <a:rPr lang="en-ID" sz="2600" kern="1200" dirty="0"/>
            <a:t> </a:t>
          </a:r>
          <a:r>
            <a:rPr lang="en-ID" sz="2600" kern="1200" dirty="0" err="1"/>
            <a:t>hukum</a:t>
          </a:r>
          <a:r>
            <a:rPr lang="en-ID" sz="2600" kern="1200" dirty="0"/>
            <a:t> yang </a:t>
          </a:r>
          <a:r>
            <a:rPr lang="en-ID" sz="2600" kern="1200" dirty="0" err="1"/>
            <a:t>jelek</a:t>
          </a:r>
          <a:r>
            <a:rPr lang="en-ID" sz="2600" kern="1200" dirty="0"/>
            <a:t>, juga </a:t>
          </a:r>
          <a:r>
            <a:rPr lang="en-ID" sz="2600" kern="1200" dirty="0" err="1"/>
            <a:t>akan</a:t>
          </a:r>
          <a:r>
            <a:rPr lang="en-ID" sz="2600" kern="1200" dirty="0"/>
            <a:t> </a:t>
          </a:r>
          <a:r>
            <a:rPr lang="en-ID" sz="2600" kern="1200" dirty="0" err="1"/>
            <a:t>berpengaruh</a:t>
          </a:r>
          <a:r>
            <a:rPr lang="en-ID" sz="2600" kern="1200" dirty="0"/>
            <a:t> </a:t>
          </a:r>
          <a:r>
            <a:rPr lang="en-ID" sz="2600" kern="1200" dirty="0" err="1"/>
            <a:t>terhadap</a:t>
          </a:r>
          <a:r>
            <a:rPr lang="en-ID" sz="2600" kern="1200" dirty="0"/>
            <a:t> dunia </a:t>
          </a:r>
          <a:r>
            <a:rPr lang="en-ID" sz="2600" kern="1200" dirty="0" err="1"/>
            <a:t>pendidikan</a:t>
          </a:r>
          <a:r>
            <a:rPr lang="en-ID" sz="2600" kern="1200" dirty="0"/>
            <a:t> </a:t>
          </a:r>
          <a:r>
            <a:rPr lang="en-ID" sz="2600" kern="1200" dirty="0" err="1"/>
            <a:t>hukum</a:t>
          </a:r>
          <a:r>
            <a:rPr lang="en-ID" sz="2600" kern="1200" dirty="0"/>
            <a:t>.</a:t>
          </a:r>
        </a:p>
      </dsp:txBody>
      <dsp:txXfrm>
        <a:off x="648073" y="3048818"/>
        <a:ext cx="4016603" cy="22077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Penegakan</a:t>
            </a:r>
            <a:r>
              <a:rPr lang="en-US" dirty="0"/>
              <a:t> </a:t>
            </a:r>
            <a:r>
              <a:rPr lang="en-US" dirty="0" err="1"/>
              <a:t>hukum</a:t>
            </a:r>
            <a:r>
              <a:rPr lang="en-US" dirty="0"/>
              <a:t> </a:t>
            </a:r>
            <a:r>
              <a:rPr lang="en-US" dirty="0" err="1"/>
              <a:t>bukan</a:t>
            </a:r>
            <a:r>
              <a:rPr lang="en-US" dirty="0"/>
              <a:t> </a:t>
            </a:r>
            <a:r>
              <a:rPr lang="en-US" dirty="0" err="1"/>
              <a:t>hanya</a:t>
            </a:r>
            <a:r>
              <a:rPr lang="en-US" dirty="0"/>
              <a:t> </a:t>
            </a:r>
            <a:r>
              <a:rPr lang="en-US" dirty="0" err="1"/>
              <a:t>menjatuhkan</a:t>
            </a:r>
            <a:r>
              <a:rPr lang="en-US" dirty="0"/>
              <a:t> </a:t>
            </a:r>
            <a:r>
              <a:rPr lang="en-US" dirty="0" err="1"/>
              <a:t>sanksi</a:t>
            </a:r>
            <a:r>
              <a:rPr lang="en-US" dirty="0"/>
              <a:t>, </a:t>
            </a:r>
            <a:r>
              <a:rPr lang="en-US" dirty="0" err="1"/>
              <a:t>tetapi</a:t>
            </a:r>
            <a:r>
              <a:rPr lang="en-US" dirty="0"/>
              <a:t> </a:t>
            </a:r>
            <a:r>
              <a:rPr lang="en-US" dirty="0" err="1"/>
              <a:t>memastikan</a:t>
            </a:r>
            <a:r>
              <a:rPr lang="en-US" dirty="0"/>
              <a:t> </a:t>
            </a:r>
            <a:r>
              <a:rPr lang="en-US" dirty="0" err="1"/>
              <a:t>hukum</a:t>
            </a:r>
            <a:r>
              <a:rPr lang="en-US" dirty="0"/>
              <a:t> </a:t>
            </a:r>
            <a:r>
              <a:rPr lang="en-US" dirty="0" err="1"/>
              <a:t>hidup</a:t>
            </a:r>
            <a:r>
              <a:rPr lang="en-US" dirty="0"/>
              <a:t> dan </a:t>
            </a:r>
            <a:r>
              <a:rPr lang="en-US" dirty="0" err="1"/>
              <a:t>dipatuhi</a:t>
            </a:r>
            <a:endParaRPr lang="en-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64356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Hukum</a:t>
            </a:r>
            <a:r>
              <a:rPr lang="en-US" dirty="0"/>
              <a:t> </a:t>
            </a:r>
            <a:r>
              <a:rPr lang="en-US" dirty="0" err="1"/>
              <a:t>bukan</a:t>
            </a:r>
            <a:r>
              <a:rPr lang="en-US" dirty="0"/>
              <a:t> </a:t>
            </a:r>
            <a:r>
              <a:rPr lang="en-US" dirty="0" err="1"/>
              <a:t>tujuan</a:t>
            </a:r>
            <a:r>
              <a:rPr lang="en-US" dirty="0"/>
              <a:t> </a:t>
            </a:r>
            <a:r>
              <a:rPr lang="en-US" dirty="0" err="1"/>
              <a:t>akhir</a:t>
            </a:r>
            <a:r>
              <a:rPr lang="en-US" dirty="0"/>
              <a:t>, </a:t>
            </a:r>
            <a:r>
              <a:rPr lang="en-US" dirty="0" err="1"/>
              <a:t>melainkan</a:t>
            </a:r>
            <a:r>
              <a:rPr lang="en-US" dirty="0"/>
              <a:t> </a:t>
            </a:r>
            <a:r>
              <a:rPr lang="en-US" dirty="0" err="1"/>
              <a:t>alat</a:t>
            </a:r>
            <a:r>
              <a:rPr lang="en-US" dirty="0"/>
              <a:t> </a:t>
            </a:r>
            <a:r>
              <a:rPr lang="en-US" dirty="0" err="1"/>
              <a:t>mencapai</a:t>
            </a:r>
            <a:r>
              <a:rPr lang="en-US" dirty="0"/>
              <a:t> </a:t>
            </a:r>
            <a:r>
              <a:rPr lang="en-US" dirty="0" err="1"/>
              <a:t>keadilan</a:t>
            </a:r>
            <a:r>
              <a:rPr lang="en-US" dirty="0"/>
              <a:t> </a:t>
            </a:r>
            <a:r>
              <a:rPr lang="en-US" dirty="0" err="1"/>
              <a:t>sosial</a:t>
            </a:r>
            <a:endParaRPr lang="en-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42590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Hukum</a:t>
            </a:r>
            <a:r>
              <a:rPr lang="en-US" dirty="0"/>
              <a:t> </a:t>
            </a:r>
            <a:r>
              <a:rPr lang="en-US" dirty="0" err="1"/>
              <a:t>harus</a:t>
            </a:r>
            <a:r>
              <a:rPr lang="en-US" dirty="0"/>
              <a:t> </a:t>
            </a:r>
            <a:r>
              <a:rPr lang="en-US" dirty="0" err="1"/>
              <a:t>ditegakan</a:t>
            </a:r>
            <a:r>
              <a:rPr lang="en-US" dirty="0"/>
              <a:t> : </a:t>
            </a:r>
          </a:p>
          <a:p>
            <a:pPr marL="171450" indent="-171450">
              <a:buFontTx/>
              <a:buChar char="-"/>
            </a:pPr>
            <a:r>
              <a:rPr lang="en-US" dirty="0" err="1"/>
              <a:t>Menjaga</a:t>
            </a:r>
            <a:r>
              <a:rPr lang="en-US" dirty="0"/>
              <a:t> </a:t>
            </a:r>
            <a:r>
              <a:rPr lang="en-US" dirty="0" err="1"/>
              <a:t>ketertiban</a:t>
            </a:r>
            <a:r>
              <a:rPr lang="en-US" dirty="0"/>
              <a:t> </a:t>
            </a:r>
            <a:r>
              <a:rPr lang="en-US" dirty="0" err="1"/>
              <a:t>masyarakat</a:t>
            </a:r>
            <a:r>
              <a:rPr lang="en-US" dirty="0"/>
              <a:t> </a:t>
            </a:r>
          </a:p>
          <a:p>
            <a:pPr marL="171450" indent="-171450">
              <a:buFontTx/>
              <a:buChar char="-"/>
            </a:pPr>
            <a:r>
              <a:rPr lang="en-US" dirty="0" err="1"/>
              <a:t>Melindungi</a:t>
            </a:r>
            <a:r>
              <a:rPr lang="en-US" dirty="0"/>
              <a:t> </a:t>
            </a:r>
            <a:r>
              <a:rPr lang="en-US" dirty="0" err="1"/>
              <a:t>hak</a:t>
            </a:r>
            <a:r>
              <a:rPr lang="en-US" dirty="0"/>
              <a:t> dan </a:t>
            </a:r>
            <a:r>
              <a:rPr lang="en-US" dirty="0" err="1"/>
              <a:t>kewajiban</a:t>
            </a:r>
            <a:r>
              <a:rPr lang="en-US" dirty="0"/>
              <a:t> </a:t>
            </a:r>
            <a:r>
              <a:rPr lang="en-US" dirty="0" err="1"/>
              <a:t>warga</a:t>
            </a:r>
            <a:r>
              <a:rPr lang="en-US" dirty="0"/>
              <a:t> negara </a:t>
            </a:r>
          </a:p>
          <a:p>
            <a:pPr marL="171450" indent="-171450">
              <a:buFontTx/>
              <a:buChar char="-"/>
            </a:pPr>
            <a:r>
              <a:rPr lang="en-US" dirty="0" err="1"/>
              <a:t>Mewujudkan</a:t>
            </a:r>
            <a:r>
              <a:rPr lang="en-US" dirty="0"/>
              <a:t> </a:t>
            </a:r>
            <a:r>
              <a:rPr lang="en-US" dirty="0" err="1"/>
              <a:t>keadilan</a:t>
            </a:r>
            <a:endParaRPr lang="en-US" dirty="0"/>
          </a:p>
          <a:p>
            <a:pPr marL="171450" indent="-171450">
              <a:buFontTx/>
              <a:buChar char="-"/>
            </a:pPr>
            <a:r>
              <a:rPr lang="en-US" dirty="0" err="1"/>
              <a:t>Menjamin</a:t>
            </a:r>
            <a:r>
              <a:rPr lang="en-US" dirty="0"/>
              <a:t> </a:t>
            </a:r>
            <a:r>
              <a:rPr lang="en-US" dirty="0" err="1"/>
              <a:t>kepastian</a:t>
            </a:r>
            <a:r>
              <a:rPr lang="en-US" dirty="0"/>
              <a:t> </a:t>
            </a:r>
            <a:r>
              <a:rPr lang="en-US" dirty="0" err="1"/>
              <a:t>hukum</a:t>
            </a:r>
            <a:r>
              <a:rPr lang="en-US" dirty="0"/>
              <a:t> </a:t>
            </a:r>
          </a:p>
          <a:p>
            <a:pPr marL="0" indent="0">
              <a:buFontTx/>
              <a:buNone/>
            </a:pPr>
            <a:r>
              <a:rPr lang="en-US" dirty="0" err="1"/>
              <a:t>Tanpa</a:t>
            </a:r>
            <a:r>
              <a:rPr lang="en-US" dirty="0"/>
              <a:t> </a:t>
            </a:r>
            <a:r>
              <a:rPr lang="en-US" dirty="0" err="1"/>
              <a:t>penegakan</a:t>
            </a:r>
            <a:r>
              <a:rPr lang="en-US" dirty="0"/>
              <a:t> </a:t>
            </a:r>
            <a:r>
              <a:rPr lang="en-US" dirty="0" err="1"/>
              <a:t>hukum</a:t>
            </a:r>
            <a:r>
              <a:rPr lang="en-US" dirty="0"/>
              <a:t>, </a:t>
            </a:r>
            <a:r>
              <a:rPr lang="en-US" dirty="0" err="1"/>
              <a:t>aturan</a:t>
            </a:r>
            <a:r>
              <a:rPr lang="en-US" dirty="0"/>
              <a:t> </a:t>
            </a:r>
            <a:r>
              <a:rPr lang="en-US" dirty="0" err="1"/>
              <a:t>hanya</a:t>
            </a:r>
            <a:r>
              <a:rPr lang="en-US" dirty="0"/>
              <a:t> </a:t>
            </a:r>
            <a:r>
              <a:rPr lang="en-US" dirty="0" err="1"/>
              <a:t>menjadi</a:t>
            </a:r>
            <a:r>
              <a:rPr lang="en-US" dirty="0"/>
              <a:t> </a:t>
            </a:r>
            <a:r>
              <a:rPr lang="en-US" dirty="0" err="1"/>
              <a:t>formalitas</a:t>
            </a:r>
            <a:r>
              <a:rPr lang="en-US" dirty="0"/>
              <a:t> </a:t>
            </a:r>
            <a:endParaRPr lang="en-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5489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 Lembaga </a:t>
            </a:r>
            <a:r>
              <a:rPr lang="en-US" dirty="0" err="1"/>
              <a:t>Penegak</a:t>
            </a:r>
            <a:r>
              <a:rPr lang="en-US" dirty="0"/>
              <a:t> </a:t>
            </a:r>
            <a:r>
              <a:rPr lang="en-US" dirty="0" err="1"/>
              <a:t>Hukum</a:t>
            </a:r>
            <a:r>
              <a:rPr lang="en-US" dirty="0"/>
              <a:t> </a:t>
            </a:r>
          </a:p>
          <a:p>
            <a:r>
              <a:rPr lang="en-US" dirty="0"/>
              <a:t>Substance : </a:t>
            </a:r>
            <a:r>
              <a:rPr lang="en-US" dirty="0" err="1"/>
              <a:t>Aturan</a:t>
            </a:r>
            <a:r>
              <a:rPr lang="en-US" dirty="0"/>
              <a:t>/</a:t>
            </a:r>
            <a:r>
              <a:rPr lang="en-US" dirty="0" err="1"/>
              <a:t>Peraturan</a:t>
            </a:r>
            <a:r>
              <a:rPr lang="en-US" dirty="0"/>
              <a:t> </a:t>
            </a:r>
            <a:r>
              <a:rPr lang="en-US" dirty="0" err="1"/>
              <a:t>Hukum</a:t>
            </a:r>
            <a:r>
              <a:rPr lang="en-US" dirty="0"/>
              <a:t> </a:t>
            </a:r>
          </a:p>
          <a:p>
            <a:r>
              <a:rPr lang="en-US" dirty="0"/>
              <a:t>Legal Culture : </a:t>
            </a:r>
            <a:r>
              <a:rPr lang="en-US" dirty="0" err="1"/>
              <a:t>Budaya</a:t>
            </a:r>
            <a:r>
              <a:rPr lang="en-US" dirty="0"/>
              <a:t> </a:t>
            </a:r>
            <a:r>
              <a:rPr lang="en-US" dirty="0" err="1"/>
              <a:t>Hukum</a:t>
            </a:r>
            <a:r>
              <a:rPr lang="en-US" dirty="0"/>
              <a:t> Masyarakat </a:t>
            </a:r>
          </a:p>
          <a:p>
            <a:r>
              <a:rPr lang="en-US" dirty="0" err="1"/>
              <a:t>Gagal</a:t>
            </a:r>
            <a:r>
              <a:rPr lang="en-US" dirty="0"/>
              <a:t> </a:t>
            </a:r>
            <a:r>
              <a:rPr lang="en-US" dirty="0" err="1"/>
              <a:t>satu</a:t>
            </a:r>
            <a:r>
              <a:rPr lang="en-US" dirty="0"/>
              <a:t> </a:t>
            </a:r>
            <a:r>
              <a:rPr lang="en-US" dirty="0" err="1"/>
              <a:t>unsur</a:t>
            </a:r>
            <a:r>
              <a:rPr lang="en-US" dirty="0"/>
              <a:t>, </a:t>
            </a:r>
            <a:r>
              <a:rPr lang="en-US" dirty="0" err="1"/>
              <a:t>penegakan</a:t>
            </a:r>
            <a:r>
              <a:rPr lang="en-US" dirty="0"/>
              <a:t> </a:t>
            </a:r>
            <a:r>
              <a:rPr lang="en-US" dirty="0" err="1"/>
              <a:t>hukum</a:t>
            </a:r>
            <a:r>
              <a:rPr lang="en-US" dirty="0"/>
              <a:t> </a:t>
            </a:r>
            <a:r>
              <a:rPr lang="en-US" dirty="0" err="1"/>
              <a:t>tidak</a:t>
            </a:r>
            <a:r>
              <a:rPr lang="en-US" dirty="0"/>
              <a:t> </a:t>
            </a:r>
            <a:r>
              <a:rPr lang="en-US" dirty="0" err="1"/>
              <a:t>efektif</a:t>
            </a:r>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31261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Penegakan hukum gagal bila salah satu tidak berfungsi.</a:t>
            </a:r>
            <a:endParaRPr lang="en-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7722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Aparat</a:t>
            </a:r>
            <a:r>
              <a:rPr lang="en-ID" dirty="0"/>
              <a:t> </a:t>
            </a:r>
            <a:r>
              <a:rPr lang="en-ID" dirty="0" err="1"/>
              <a:t>bukan</a:t>
            </a:r>
            <a:r>
              <a:rPr lang="en-ID" dirty="0"/>
              <a:t> </a:t>
            </a:r>
            <a:r>
              <a:rPr lang="en-ID" dirty="0" err="1"/>
              <a:t>hanya</a:t>
            </a:r>
            <a:r>
              <a:rPr lang="en-ID" dirty="0"/>
              <a:t> </a:t>
            </a:r>
            <a:r>
              <a:rPr lang="en-ID" dirty="0" err="1"/>
              <a:t>pelaksana</a:t>
            </a:r>
            <a:r>
              <a:rPr lang="en-ID" dirty="0"/>
              <a:t>, </a:t>
            </a:r>
            <a:r>
              <a:rPr lang="en-ID" dirty="0" err="1"/>
              <a:t>tetapi</a:t>
            </a:r>
            <a:r>
              <a:rPr lang="en-ID" dirty="0"/>
              <a:t> </a:t>
            </a:r>
            <a:r>
              <a:rPr lang="en-ID" dirty="0" err="1"/>
              <a:t>penjaga</a:t>
            </a:r>
            <a:r>
              <a:rPr lang="en-ID" dirty="0"/>
              <a:t> </a:t>
            </a:r>
            <a:r>
              <a:rPr lang="en-ID" dirty="0" err="1"/>
              <a:t>kepercayaan</a:t>
            </a:r>
            <a:r>
              <a:rPr lang="en-ID" dirty="0"/>
              <a:t> </a:t>
            </a:r>
            <a:r>
              <a:rPr lang="en-ID" dirty="0" err="1"/>
              <a:t>publik</a:t>
            </a:r>
            <a:r>
              <a:rPr lang="en-ID" dirty="0"/>
              <a:t>.</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83589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defRPr/>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HKB24401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Ilmu</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Hukum</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Penegakan</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Hukum</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02432"/>
            <a:ext cx="763284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defRPr/>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HKB24401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Ilmu</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Hukum</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Penegakan</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Hukum</a:t>
            </a:r>
            <a:endParaRPr kumimoji="0" lang="id-ID" sz="11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xml"/><Relationship Id="rId7" Type="http://schemas.openxmlformats.org/officeDocument/2006/relationships/image" Target="../media/image4.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 Id="rId9"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1772816"/>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PENEGAKAN HUKUM</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13</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3">
            <a:extLst>
              <a:ext uri="{FF2B5EF4-FFF2-40B4-BE49-F238E27FC236}">
                <a16:creationId xmlns:a16="http://schemas.microsoft.com/office/drawing/2014/main" id="{B8A5BDC0-DC0C-4393-9E1B-C6E7138CF937}"/>
              </a:ext>
            </a:extLst>
          </p:cNvPr>
          <p:cNvSpPr/>
          <p:nvPr>
            <p:custDataLst>
              <p:tags r:id="rId2"/>
            </p:custDataLst>
          </p:nvPr>
        </p:nvSpPr>
        <p:spPr>
          <a:xfrm>
            <a:off x="-180528" y="3225170"/>
            <a:ext cx="9144000" cy="707886"/>
          </a:xfrm>
          <a:prstGeom prst="rect">
            <a:avLst/>
          </a:prstGeom>
          <a:noFill/>
        </p:spPr>
        <p:txBody>
          <a:bodyPr wrap="square" lIns="91440" tIns="45720" rIns="91440" bIns="45720">
            <a:spAutoFit/>
          </a:bodyPr>
          <a:lstStyle/>
          <a:p>
            <a:pPr algn="ct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Dewi</a:t>
            </a: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t>
            </a: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Noviyanti</a:t>
            </a: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168FCBFF-8047-4261-B16D-BCCA4292C3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7696" y="4437112"/>
            <a:ext cx="3222296" cy="2083543"/>
          </a:xfrm>
          <a:prstGeom prst="rect">
            <a:avLst/>
          </a:prstGeom>
        </p:spPr>
      </p:pic>
      <p:pic>
        <p:nvPicPr>
          <p:cNvPr id="8" name="Picture 7">
            <a:extLst>
              <a:ext uri="{FF2B5EF4-FFF2-40B4-BE49-F238E27FC236}">
                <a16:creationId xmlns:a16="http://schemas.microsoft.com/office/drawing/2014/main" id="{EEC4F023-8227-48A1-B8A8-6D5DAE9786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992" y="4432424"/>
            <a:ext cx="3456384" cy="2088231"/>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a:latin typeface="Cambria" panose="02040503050406030204" pitchFamily="18" charset="0"/>
              </a:rPr>
              <a:t>Lembaga </a:t>
            </a:r>
            <a:r>
              <a:rPr lang="en-US" sz="3200" dirty="0" err="1">
                <a:latin typeface="Cambria" panose="02040503050406030204" pitchFamily="18" charset="0"/>
              </a:rPr>
              <a:t>Penegak</a:t>
            </a:r>
            <a:r>
              <a:rPr lang="en-US" sz="3200" dirty="0">
                <a:latin typeface="Cambria" panose="02040503050406030204" pitchFamily="18" charset="0"/>
              </a:rPr>
              <a:t> Hukum di Indonesia</a:t>
            </a:r>
            <a:endParaRPr lang="id-ID" sz="3200" dirty="0"/>
          </a:p>
        </p:txBody>
      </p:sp>
      <p:graphicFrame>
        <p:nvGraphicFramePr>
          <p:cNvPr id="8" name="Diagram 7">
            <a:extLst>
              <a:ext uri="{FF2B5EF4-FFF2-40B4-BE49-F238E27FC236}">
                <a16:creationId xmlns:a16="http://schemas.microsoft.com/office/drawing/2014/main" id="{9D39A35D-59AD-40AA-B91F-AF33FEAA1277}"/>
              </a:ext>
            </a:extLst>
          </p:cNvPr>
          <p:cNvGraphicFramePr/>
          <p:nvPr>
            <p:extLst>
              <p:ext uri="{D42A27DB-BD31-4B8C-83A1-F6EECF244321}">
                <p14:modId xmlns:p14="http://schemas.microsoft.com/office/powerpoint/2010/main" val="2934529132"/>
              </p:ext>
            </p:extLst>
          </p:nvPr>
        </p:nvGraphicFramePr>
        <p:xfrm>
          <a:off x="323528" y="1052736"/>
          <a:ext cx="8424936"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Double Wave 14">
            <a:extLst>
              <a:ext uri="{FF2B5EF4-FFF2-40B4-BE49-F238E27FC236}">
                <a16:creationId xmlns:a16="http://schemas.microsoft.com/office/drawing/2014/main" id="{A270A781-6ECE-4F19-BA5C-948A2098238B}"/>
              </a:ext>
            </a:extLst>
          </p:cNvPr>
          <p:cNvSpPr/>
          <p:nvPr/>
        </p:nvSpPr>
        <p:spPr>
          <a:xfrm>
            <a:off x="1691680" y="5229200"/>
            <a:ext cx="5688632" cy="936104"/>
          </a:xfrm>
          <a:prstGeom prst="doubleWave">
            <a:avLst/>
          </a:prstGeom>
          <a:ln>
            <a:solidFill>
              <a:srgbClr val="6CB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Tugas</a:t>
            </a:r>
            <a:r>
              <a:rPr lang="en-US" sz="2000" b="1" dirty="0"/>
              <a:t> </a:t>
            </a:r>
            <a:r>
              <a:rPr lang="en-US" sz="2000" b="1" dirty="0" err="1"/>
              <a:t>berbeda</a:t>
            </a:r>
            <a:r>
              <a:rPr lang="en-US" sz="2000" b="1" dirty="0"/>
              <a:t>, </a:t>
            </a:r>
            <a:r>
              <a:rPr lang="en-US" sz="2000" b="1" dirty="0" err="1"/>
              <a:t>tapi</a:t>
            </a:r>
            <a:r>
              <a:rPr lang="en-US" sz="2000" b="1" dirty="0"/>
              <a:t> </a:t>
            </a:r>
            <a:r>
              <a:rPr lang="en-US" sz="2000" b="1" dirty="0" err="1"/>
              <a:t>saling</a:t>
            </a:r>
            <a:r>
              <a:rPr lang="en-US" sz="2000" b="1" dirty="0"/>
              <a:t> </a:t>
            </a:r>
            <a:r>
              <a:rPr lang="en-US" sz="2000" b="1" dirty="0" err="1"/>
              <a:t>melengkapi</a:t>
            </a:r>
            <a:endParaRPr lang="en-ID" sz="2000" b="1" dirty="0"/>
          </a:p>
        </p:txBody>
      </p:sp>
    </p:spTree>
    <p:extLst>
      <p:ext uri="{BB962C8B-B14F-4D97-AF65-F5344CB8AC3E}">
        <p14:creationId xmlns:p14="http://schemas.microsoft.com/office/powerpoint/2010/main" val="3963442704"/>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2800" dirty="0" err="1">
                <a:latin typeface="Cambria" panose="02040503050406030204" pitchFamily="18" charset="0"/>
              </a:rPr>
              <a:t>Pengawasan</a:t>
            </a:r>
            <a:r>
              <a:rPr lang="en-US" sz="2800" dirty="0">
                <a:latin typeface="Cambria" panose="02040503050406030204" pitchFamily="18" charset="0"/>
              </a:rPr>
              <a:t> </a:t>
            </a:r>
            <a:r>
              <a:rPr lang="en-US" sz="2800" dirty="0" err="1">
                <a:latin typeface="Cambria" panose="02040503050406030204" pitchFamily="18" charset="0"/>
              </a:rPr>
              <a:t>Antar</a:t>
            </a:r>
            <a:r>
              <a:rPr lang="en-US" sz="2800" dirty="0">
                <a:latin typeface="Cambria" panose="02040503050406030204" pitchFamily="18" charset="0"/>
              </a:rPr>
              <a:t> Lembaga </a:t>
            </a:r>
            <a:r>
              <a:rPr lang="en-US" sz="2800" dirty="0" err="1">
                <a:latin typeface="Cambria" panose="02040503050406030204" pitchFamily="18" charset="0"/>
              </a:rPr>
              <a:t>Penegak</a:t>
            </a:r>
            <a:r>
              <a:rPr lang="en-US" sz="2800" dirty="0">
                <a:latin typeface="Cambria" panose="02040503050406030204" pitchFamily="18" charset="0"/>
              </a:rPr>
              <a:t> Hukum</a:t>
            </a:r>
            <a:endParaRPr lang="id-ID" sz="2800" dirty="0"/>
          </a:p>
        </p:txBody>
      </p:sp>
      <p:graphicFrame>
        <p:nvGraphicFramePr>
          <p:cNvPr id="4" name="Diagram 3">
            <a:extLst>
              <a:ext uri="{FF2B5EF4-FFF2-40B4-BE49-F238E27FC236}">
                <a16:creationId xmlns:a16="http://schemas.microsoft.com/office/drawing/2014/main" id="{1DC66B9D-39C9-490E-9074-3C8938DCF662}"/>
              </a:ext>
            </a:extLst>
          </p:cNvPr>
          <p:cNvGraphicFramePr/>
          <p:nvPr>
            <p:extLst>
              <p:ext uri="{D42A27DB-BD31-4B8C-83A1-F6EECF244321}">
                <p14:modId xmlns:p14="http://schemas.microsoft.com/office/powerpoint/2010/main" val="1849493172"/>
              </p:ext>
            </p:extLst>
          </p:nvPr>
        </p:nvGraphicFramePr>
        <p:xfrm>
          <a:off x="323528" y="1268760"/>
          <a:ext cx="8363272" cy="2680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15C37F5-A94F-45ED-AAA9-DD4FA1EE0886}"/>
              </a:ext>
            </a:extLst>
          </p:cNvPr>
          <p:cNvSpPr txBox="1"/>
          <p:nvPr/>
        </p:nvSpPr>
        <p:spPr>
          <a:xfrm>
            <a:off x="179512" y="2924944"/>
            <a:ext cx="1442318" cy="369332"/>
          </a:xfrm>
          <a:prstGeom prst="rect">
            <a:avLst/>
          </a:prstGeom>
          <a:solidFill>
            <a:schemeClr val="accent2"/>
          </a:solidFill>
        </p:spPr>
        <p:txBody>
          <a:bodyPr wrap="none" rtlCol="0">
            <a:spAutoFit/>
          </a:bodyPr>
          <a:lstStyle/>
          <a:p>
            <a:r>
              <a:rPr lang="en-US" dirty="0" err="1"/>
              <a:t>Penyidik</a:t>
            </a:r>
            <a:r>
              <a:rPr lang="en-US" dirty="0"/>
              <a:t> </a:t>
            </a:r>
            <a:r>
              <a:rPr lang="en-US" dirty="0" err="1"/>
              <a:t>Polri</a:t>
            </a:r>
            <a:endParaRPr lang="en-ID" dirty="0"/>
          </a:p>
        </p:txBody>
      </p:sp>
      <p:sp>
        <p:nvSpPr>
          <p:cNvPr id="6" name="TextBox 5">
            <a:extLst>
              <a:ext uri="{FF2B5EF4-FFF2-40B4-BE49-F238E27FC236}">
                <a16:creationId xmlns:a16="http://schemas.microsoft.com/office/drawing/2014/main" id="{EBB1AC0F-6A5E-4F61-BA9A-00407970DC74}"/>
              </a:ext>
            </a:extLst>
          </p:cNvPr>
          <p:cNvSpPr txBox="1"/>
          <p:nvPr/>
        </p:nvSpPr>
        <p:spPr>
          <a:xfrm>
            <a:off x="7579289" y="3244334"/>
            <a:ext cx="524503" cy="369332"/>
          </a:xfrm>
          <a:prstGeom prst="rect">
            <a:avLst/>
          </a:prstGeom>
          <a:solidFill>
            <a:schemeClr val="accent2"/>
          </a:solidFill>
        </p:spPr>
        <p:txBody>
          <a:bodyPr wrap="none" rtlCol="0">
            <a:spAutoFit/>
          </a:bodyPr>
          <a:lstStyle/>
          <a:p>
            <a:r>
              <a:rPr lang="en-US" dirty="0"/>
              <a:t>JPU</a:t>
            </a:r>
            <a:endParaRPr lang="en-ID" dirty="0"/>
          </a:p>
        </p:txBody>
      </p:sp>
      <p:graphicFrame>
        <p:nvGraphicFramePr>
          <p:cNvPr id="7" name="Diagram 6">
            <a:extLst>
              <a:ext uri="{FF2B5EF4-FFF2-40B4-BE49-F238E27FC236}">
                <a16:creationId xmlns:a16="http://schemas.microsoft.com/office/drawing/2014/main" id="{2E3D6F13-C5AD-4785-A71D-FE280746723D}"/>
              </a:ext>
            </a:extLst>
          </p:cNvPr>
          <p:cNvGraphicFramePr/>
          <p:nvPr>
            <p:extLst>
              <p:ext uri="{D42A27DB-BD31-4B8C-83A1-F6EECF244321}">
                <p14:modId xmlns:p14="http://schemas.microsoft.com/office/powerpoint/2010/main" val="2501301243"/>
              </p:ext>
            </p:extLst>
          </p:nvPr>
        </p:nvGraphicFramePr>
        <p:xfrm>
          <a:off x="323528" y="3701256"/>
          <a:ext cx="8363272" cy="2680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17BB43D2-5325-49B9-ABA5-CBD29775ED8D}"/>
              </a:ext>
            </a:extLst>
          </p:cNvPr>
          <p:cNvSpPr txBox="1"/>
          <p:nvPr/>
        </p:nvSpPr>
        <p:spPr>
          <a:xfrm>
            <a:off x="1051012" y="5231844"/>
            <a:ext cx="524503" cy="369332"/>
          </a:xfrm>
          <a:prstGeom prst="rect">
            <a:avLst/>
          </a:prstGeom>
          <a:solidFill>
            <a:schemeClr val="accent2"/>
          </a:solidFill>
        </p:spPr>
        <p:txBody>
          <a:bodyPr wrap="none" rtlCol="0">
            <a:spAutoFit/>
          </a:bodyPr>
          <a:lstStyle/>
          <a:p>
            <a:r>
              <a:rPr lang="en-US" dirty="0"/>
              <a:t>JPU</a:t>
            </a:r>
            <a:endParaRPr lang="en-ID" dirty="0"/>
          </a:p>
        </p:txBody>
      </p:sp>
      <p:sp>
        <p:nvSpPr>
          <p:cNvPr id="9" name="TextBox 8">
            <a:extLst>
              <a:ext uri="{FF2B5EF4-FFF2-40B4-BE49-F238E27FC236}">
                <a16:creationId xmlns:a16="http://schemas.microsoft.com/office/drawing/2014/main" id="{03228254-F65F-4CB3-AFB7-C5A4FAF53990}"/>
              </a:ext>
            </a:extLst>
          </p:cNvPr>
          <p:cNvSpPr txBox="1"/>
          <p:nvPr/>
        </p:nvSpPr>
        <p:spPr>
          <a:xfrm>
            <a:off x="7522170" y="5645308"/>
            <a:ext cx="780983" cy="369332"/>
          </a:xfrm>
          <a:prstGeom prst="rect">
            <a:avLst/>
          </a:prstGeom>
          <a:solidFill>
            <a:schemeClr val="accent2"/>
          </a:solidFill>
        </p:spPr>
        <p:txBody>
          <a:bodyPr wrap="none" rtlCol="0">
            <a:spAutoFit/>
          </a:bodyPr>
          <a:lstStyle/>
          <a:p>
            <a:r>
              <a:rPr lang="en-US" dirty="0"/>
              <a:t>Hakim</a:t>
            </a:r>
            <a:endParaRPr lang="en-ID" dirty="0"/>
          </a:p>
        </p:txBody>
      </p:sp>
    </p:spTree>
    <p:extLst>
      <p:ext uri="{BB962C8B-B14F-4D97-AF65-F5344CB8AC3E}">
        <p14:creationId xmlns:p14="http://schemas.microsoft.com/office/powerpoint/2010/main" val="3692632849"/>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9269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err="1">
                <a:latin typeface="Cambria" panose="02040503050406030204" pitchFamily="18" charset="0"/>
              </a:rPr>
              <a:t>Peningkatan</a:t>
            </a:r>
            <a:r>
              <a:rPr lang="en-US" sz="3200" dirty="0">
                <a:latin typeface="Cambria" panose="02040503050406030204" pitchFamily="18" charset="0"/>
              </a:rPr>
              <a:t> </a:t>
            </a:r>
            <a:r>
              <a:rPr lang="en-US" sz="3200" dirty="0" err="1">
                <a:latin typeface="Cambria" panose="02040503050406030204" pitchFamily="18" charset="0"/>
              </a:rPr>
              <a:t>Mentalitas</a:t>
            </a:r>
            <a:r>
              <a:rPr lang="en-US" sz="3200" dirty="0">
                <a:latin typeface="Cambria" panose="02040503050406030204" pitchFamily="18" charset="0"/>
              </a:rPr>
              <a:t> </a:t>
            </a:r>
            <a:r>
              <a:rPr lang="en-US" sz="3200" dirty="0" err="1">
                <a:latin typeface="Cambria" panose="02040503050406030204" pitchFamily="18" charset="0"/>
              </a:rPr>
              <a:t>Aparat</a:t>
            </a:r>
            <a:r>
              <a:rPr lang="en-US" sz="3200" dirty="0">
                <a:latin typeface="Cambria" panose="02040503050406030204" pitchFamily="18" charset="0"/>
              </a:rPr>
              <a:t> </a:t>
            </a:r>
            <a:r>
              <a:rPr lang="en-US" sz="3200" dirty="0" err="1">
                <a:latin typeface="Cambria" panose="02040503050406030204" pitchFamily="18" charset="0"/>
              </a:rPr>
              <a:t>Penegak</a:t>
            </a:r>
            <a:r>
              <a:rPr lang="en-US" sz="3200" dirty="0">
                <a:latin typeface="Cambria" panose="02040503050406030204" pitchFamily="18" charset="0"/>
              </a:rPr>
              <a:t> Hukum Yang </a:t>
            </a:r>
            <a:r>
              <a:rPr lang="en-US" sz="3200" dirty="0" err="1">
                <a:latin typeface="Cambria" panose="02040503050406030204" pitchFamily="18" charset="0"/>
              </a:rPr>
              <a:t>Berkarakter</a:t>
            </a:r>
            <a:r>
              <a:rPr lang="en-US" sz="3200" dirty="0">
                <a:latin typeface="Cambria" panose="02040503050406030204" pitchFamily="18" charset="0"/>
              </a:rPr>
              <a:t> </a:t>
            </a:r>
            <a:r>
              <a:rPr lang="en-US" sz="3200" dirty="0" err="1">
                <a:latin typeface="Cambria" panose="02040503050406030204" pitchFamily="18" charset="0"/>
              </a:rPr>
              <a:t>Kebangsaan</a:t>
            </a:r>
            <a:endParaRPr lang="id-ID" sz="3200" dirty="0"/>
          </a:p>
        </p:txBody>
      </p:sp>
      <p:sp>
        <p:nvSpPr>
          <p:cNvPr id="4" name="Content Placeholder 2">
            <a:extLst>
              <a:ext uri="{FF2B5EF4-FFF2-40B4-BE49-F238E27FC236}">
                <a16:creationId xmlns:a16="http://schemas.microsoft.com/office/drawing/2014/main" id="{3B83B2B0-494A-4085-AC34-27B84A8D4AB8}"/>
              </a:ext>
            </a:extLst>
          </p:cNvPr>
          <p:cNvSpPr txBox="1">
            <a:spLocks/>
          </p:cNvSpPr>
          <p:nvPr/>
        </p:nvSpPr>
        <p:spPr>
          <a:xfrm>
            <a:off x="467544" y="203224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Arial" panose="020B0604020202020204" pitchFamily="34" charset="0"/>
                <a:cs typeface="Arial" panose="020B0604020202020204" pitchFamily="34" charset="0"/>
              </a:rPr>
              <a:t>Peningkatan kualitas mental dan mengubah main set aparat penegak hukum merupakan persoalan yang cukup kompleks. Pembenahan mentalitas ini perlu dilakukan sejak dini, bahkan bisa dimulai sejak perkuliahan di pendidikan tinggi hukum.</a:t>
            </a:r>
          </a:p>
        </p:txBody>
      </p:sp>
    </p:spTree>
    <p:extLst>
      <p:ext uri="{BB962C8B-B14F-4D97-AF65-F5344CB8AC3E}">
        <p14:creationId xmlns:p14="http://schemas.microsoft.com/office/powerpoint/2010/main" val="1125806858"/>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83B2B0-494A-4085-AC34-27B84A8D4AB8}"/>
              </a:ext>
            </a:extLst>
          </p:cNvPr>
          <p:cNvSpPr txBox="1">
            <a:spLocks/>
          </p:cNvSpPr>
          <p:nvPr/>
        </p:nvSpPr>
        <p:spPr>
          <a:xfrm>
            <a:off x="467544" y="131216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Arial" panose="020B0604020202020204" pitchFamily="34" charset="0"/>
                <a:cs typeface="Arial" panose="020B0604020202020204" pitchFamily="34" charset="0"/>
              </a:rPr>
              <a:t>Reformasi pendidikan dalam rangka pembinaan hukum nasional sangat dibutuhkan untuk menghasilkan ahli hukum yang terlibat dalam proses pengambilan keputusan, tidak hanya sebagai petugas pelaksanan kebijakan.</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595518"/>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9269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err="1">
                <a:latin typeface="Cambria" panose="02040503050406030204" pitchFamily="18" charset="0"/>
              </a:rPr>
              <a:t>Penegakan</a:t>
            </a:r>
            <a:r>
              <a:rPr lang="en-US" sz="3200" dirty="0">
                <a:latin typeface="Cambria" panose="02040503050406030204" pitchFamily="18" charset="0"/>
              </a:rPr>
              <a:t> Hukum &amp; Pendidikan Hukum</a:t>
            </a:r>
            <a:endParaRPr lang="id-ID" sz="3200" dirty="0"/>
          </a:p>
        </p:txBody>
      </p:sp>
      <p:sp>
        <p:nvSpPr>
          <p:cNvPr id="4" name="Content Placeholder 2">
            <a:extLst>
              <a:ext uri="{FF2B5EF4-FFF2-40B4-BE49-F238E27FC236}">
                <a16:creationId xmlns:a16="http://schemas.microsoft.com/office/drawing/2014/main" id="{3B83B2B0-494A-4085-AC34-27B84A8D4AB8}"/>
              </a:ext>
            </a:extLst>
          </p:cNvPr>
          <p:cNvSpPr txBox="1">
            <a:spLocks/>
          </p:cNvSpPr>
          <p:nvPr/>
        </p:nvSpPr>
        <p:spPr>
          <a:xfrm>
            <a:off x="467544" y="2032248"/>
            <a:ext cx="8229600" cy="398904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nn-NO" sz="3200" dirty="0">
                <a:solidFill>
                  <a:schemeClr val="tx1"/>
                </a:solidFill>
                <a:latin typeface="Arial" panose="020B0604020202020204" pitchFamily="34" charset="0"/>
                <a:cs typeface="Arial" panose="020B0604020202020204" pitchFamily="34" charset="0"/>
              </a:rPr>
              <a:t>Penegakan Hukum dan Pendidikan Hukum</a:t>
            </a:r>
          </a:p>
          <a:p>
            <a:pPr algn="just"/>
            <a:endParaRPr lang="nn-NO" sz="3200" b="1" dirty="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id-ID" sz="3200" dirty="0">
                <a:solidFill>
                  <a:schemeClr val="tx1"/>
                </a:solidFill>
                <a:latin typeface="Arial" panose="020B0604020202020204" pitchFamily="34" charset="0"/>
                <a:cs typeface="Arial" panose="020B0604020202020204" pitchFamily="34" charset="0"/>
              </a:rPr>
              <a:t>Pembinaan mental hukum sejak bangku kuliah</a:t>
            </a:r>
            <a:endParaRPr lang="en-US" sz="3200" dirty="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n-US" sz="3200" dirty="0" err="1">
                <a:solidFill>
                  <a:schemeClr val="tx1"/>
                </a:solidFill>
                <a:latin typeface="Arial" panose="020B0604020202020204" pitchFamily="34" charset="0"/>
                <a:cs typeface="Arial" panose="020B0604020202020204" pitchFamily="34" charset="0"/>
              </a:rPr>
              <a:t>Reformasi</a:t>
            </a:r>
            <a:r>
              <a:rPr lang="en-US" sz="3200" dirty="0">
                <a:solidFill>
                  <a:schemeClr val="tx1"/>
                </a:solidFill>
                <a:latin typeface="Arial" panose="020B0604020202020204" pitchFamily="34" charset="0"/>
                <a:cs typeface="Arial" panose="020B0604020202020204" pitchFamily="34" charset="0"/>
              </a:rPr>
              <a:t> Pendidikan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nasional</a:t>
            </a:r>
            <a:endParaRPr lang="en-US" sz="3200" dirty="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n-US" sz="3200" dirty="0" err="1">
                <a:solidFill>
                  <a:schemeClr val="tx1"/>
                </a:solidFill>
                <a:latin typeface="Arial" panose="020B0604020202020204" pitchFamily="34" charset="0"/>
                <a:cs typeface="Arial" panose="020B0604020202020204" pitchFamily="34" charset="0"/>
              </a:rPr>
              <a:t>Mencetak</a:t>
            </a:r>
            <a:r>
              <a:rPr lang="en-US" sz="3200" dirty="0">
                <a:solidFill>
                  <a:schemeClr val="tx1"/>
                </a:solidFill>
                <a:latin typeface="Arial" panose="020B0604020202020204" pitchFamily="34" charset="0"/>
                <a:cs typeface="Arial" panose="020B0604020202020204" pitchFamily="34" charset="0"/>
              </a:rPr>
              <a:t> :</a:t>
            </a:r>
          </a:p>
          <a:p>
            <a:pPr marL="514350" indent="-514350" algn="just">
              <a:buAutoNum type="arabicPeriod"/>
            </a:pPr>
            <a:r>
              <a:rPr lang="en-US" sz="3200" dirty="0">
                <a:solidFill>
                  <a:schemeClr val="tx1"/>
                </a:solidFill>
                <a:latin typeface="Arial" panose="020B0604020202020204" pitchFamily="34" charset="0"/>
                <a:cs typeface="Arial" panose="020B0604020202020204" pitchFamily="34" charset="0"/>
              </a:rPr>
              <a:t>Ahli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berintegritas</a:t>
            </a:r>
            <a:r>
              <a:rPr lang="en-US" sz="3200" dirty="0">
                <a:solidFill>
                  <a:schemeClr val="tx1"/>
                </a:solidFill>
                <a:latin typeface="Arial" panose="020B0604020202020204" pitchFamily="34" charset="0"/>
                <a:cs typeface="Arial" panose="020B0604020202020204" pitchFamily="34" charset="0"/>
              </a:rPr>
              <a:t> </a:t>
            </a:r>
          </a:p>
          <a:p>
            <a:pPr marL="514350" indent="-514350" algn="just">
              <a:buAutoNum type="arabicPeriod"/>
            </a:pPr>
            <a:r>
              <a:rPr lang="en-US" sz="3200" dirty="0" err="1">
                <a:solidFill>
                  <a:schemeClr val="tx1"/>
                </a:solidFill>
                <a:latin typeface="Arial" panose="020B0604020202020204" pitchFamily="34" charset="0"/>
                <a:cs typeface="Arial" panose="020B0604020202020204" pitchFamily="34" charset="0"/>
              </a:rPr>
              <a:t>Pengambil</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kebijakan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a:t>
            </a:r>
          </a:p>
          <a:p>
            <a:pPr marL="514350" indent="-514350" algn="just">
              <a:buAutoNum type="arabicPeriod"/>
            </a:pPr>
            <a:r>
              <a:rPr lang="en-US" sz="3200" dirty="0" err="1">
                <a:solidFill>
                  <a:schemeClr val="tx1"/>
                </a:solidFill>
                <a:latin typeface="Arial" panose="020B0604020202020204" pitchFamily="34" charset="0"/>
                <a:cs typeface="Arial" panose="020B0604020202020204" pitchFamily="34" charset="0"/>
              </a:rPr>
              <a:t>Bukan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sekedar</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pelaksana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teknis</a:t>
            </a:r>
            <a:r>
              <a:rPr lang="en-US" sz="3200" dirty="0">
                <a:solidFill>
                  <a:schemeClr val="tx1"/>
                </a:solidFill>
                <a:latin typeface="Arial" panose="020B0604020202020204" pitchFamily="34" charset="0"/>
                <a:cs typeface="Arial" panose="020B0604020202020204" pitchFamily="34" charset="0"/>
              </a:rPr>
              <a:t>. </a:t>
            </a:r>
            <a:endParaRPr lang="id-ID"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41937"/>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BDF35CB-994E-435D-8990-140EBF99C62B}"/>
              </a:ext>
            </a:extLst>
          </p:cNvPr>
          <p:cNvGraphicFramePr/>
          <p:nvPr>
            <p:extLst>
              <p:ext uri="{D42A27DB-BD31-4B8C-83A1-F6EECF244321}">
                <p14:modId xmlns:p14="http://schemas.microsoft.com/office/powerpoint/2010/main" val="1956986562"/>
              </p:ext>
            </p:extLst>
          </p:nvPr>
        </p:nvGraphicFramePr>
        <p:xfrm>
          <a:off x="323528" y="908720"/>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195623"/>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FA57BF5-2298-449A-86E5-657955A09D92}"/>
              </a:ext>
            </a:extLst>
          </p:cNvPr>
          <p:cNvSpPr>
            <a:spLocks noGrp="1"/>
          </p:cNvSpPr>
          <p:nvPr>
            <p:ph type="subTitle" idx="1"/>
          </p:nvPr>
        </p:nvSpPr>
        <p:spPr>
          <a:xfrm>
            <a:off x="467544" y="836712"/>
            <a:ext cx="8424936" cy="4802088"/>
          </a:xfrm>
        </p:spPr>
        <p:txBody>
          <a:bodyPr>
            <a:normAutofit/>
          </a:bodyPr>
          <a:lstStyle/>
          <a:p>
            <a:pPr algn="just"/>
            <a:r>
              <a:rPr lang="en-US" dirty="0" err="1">
                <a:solidFill>
                  <a:schemeClr val="tx1"/>
                </a:solidFill>
              </a:rPr>
              <a:t>Penegakan</a:t>
            </a:r>
            <a:r>
              <a:rPr lang="en-US" dirty="0">
                <a:solidFill>
                  <a:schemeClr val="tx1"/>
                </a:solidFill>
              </a:rPr>
              <a:t> </a:t>
            </a:r>
            <a:r>
              <a:rPr lang="en-US" dirty="0" err="1">
                <a:solidFill>
                  <a:schemeClr val="tx1"/>
                </a:solidFill>
              </a:rPr>
              <a:t>Hukum</a:t>
            </a:r>
            <a:r>
              <a:rPr lang="en-US" dirty="0">
                <a:solidFill>
                  <a:schemeClr val="tx1"/>
                </a:solidFill>
              </a:rPr>
              <a:t> </a:t>
            </a:r>
            <a:r>
              <a:rPr lang="en-US" dirty="0" err="1">
                <a:solidFill>
                  <a:schemeClr val="tx1"/>
                </a:solidFill>
              </a:rPr>
              <a:t>adalah</a:t>
            </a:r>
            <a:r>
              <a:rPr lang="en-US" dirty="0">
                <a:solidFill>
                  <a:schemeClr val="tx1"/>
                </a:solidFill>
              </a:rPr>
              <a:t> </a:t>
            </a:r>
            <a:r>
              <a:rPr lang="en-US" dirty="0" err="1">
                <a:solidFill>
                  <a:schemeClr val="tx1"/>
                </a:solidFill>
              </a:rPr>
              <a:t>kunci</a:t>
            </a:r>
            <a:r>
              <a:rPr lang="en-US" dirty="0">
                <a:solidFill>
                  <a:schemeClr val="tx1"/>
                </a:solidFill>
              </a:rPr>
              <a:t> </a:t>
            </a:r>
            <a:r>
              <a:rPr lang="en-US" dirty="0" err="1">
                <a:solidFill>
                  <a:schemeClr val="tx1"/>
                </a:solidFill>
              </a:rPr>
              <a:t>keberhasilan</a:t>
            </a:r>
            <a:r>
              <a:rPr lang="en-US" dirty="0">
                <a:solidFill>
                  <a:schemeClr val="tx1"/>
                </a:solidFill>
              </a:rPr>
              <a:t> </a:t>
            </a:r>
            <a:r>
              <a:rPr lang="en-US" dirty="0" err="1">
                <a:solidFill>
                  <a:schemeClr val="tx1"/>
                </a:solidFill>
              </a:rPr>
              <a:t>hukum</a:t>
            </a:r>
            <a:r>
              <a:rPr lang="en-US" dirty="0">
                <a:solidFill>
                  <a:schemeClr val="tx1"/>
                </a:solidFill>
              </a:rPr>
              <a:t> </a:t>
            </a:r>
          </a:p>
          <a:p>
            <a:pPr algn="just"/>
            <a:r>
              <a:rPr lang="en-US" dirty="0" err="1">
                <a:solidFill>
                  <a:schemeClr val="tx1"/>
                </a:solidFill>
              </a:rPr>
              <a:t>Melibatkan</a:t>
            </a:r>
            <a:r>
              <a:rPr lang="en-US" dirty="0">
                <a:solidFill>
                  <a:schemeClr val="tx1"/>
                </a:solidFill>
              </a:rPr>
              <a:t> </a:t>
            </a:r>
            <a:r>
              <a:rPr lang="en-US" dirty="0" err="1">
                <a:solidFill>
                  <a:schemeClr val="tx1"/>
                </a:solidFill>
              </a:rPr>
              <a:t>aturan</a:t>
            </a:r>
            <a:r>
              <a:rPr lang="en-US" dirty="0">
                <a:solidFill>
                  <a:schemeClr val="tx1"/>
                </a:solidFill>
              </a:rPr>
              <a:t> apparat, dan </a:t>
            </a:r>
            <a:r>
              <a:rPr lang="en-US" dirty="0" err="1">
                <a:solidFill>
                  <a:schemeClr val="tx1"/>
                </a:solidFill>
              </a:rPr>
              <a:t>masyarakat</a:t>
            </a:r>
            <a:r>
              <a:rPr lang="en-US" dirty="0">
                <a:solidFill>
                  <a:schemeClr val="tx1"/>
                </a:solidFill>
              </a:rPr>
              <a:t> </a:t>
            </a:r>
          </a:p>
          <a:p>
            <a:pPr algn="just"/>
            <a:r>
              <a:rPr lang="en-US" dirty="0" err="1">
                <a:solidFill>
                  <a:schemeClr val="tx1"/>
                </a:solidFill>
              </a:rPr>
              <a:t>Harus</a:t>
            </a:r>
            <a:r>
              <a:rPr lang="en-US" dirty="0">
                <a:solidFill>
                  <a:schemeClr val="tx1"/>
                </a:solidFill>
              </a:rPr>
              <a:t> </a:t>
            </a:r>
            <a:r>
              <a:rPr lang="en-US" dirty="0" err="1">
                <a:solidFill>
                  <a:schemeClr val="tx1"/>
                </a:solidFill>
              </a:rPr>
              <a:t>berlandaskan</a:t>
            </a:r>
            <a:r>
              <a:rPr lang="en-US" dirty="0">
                <a:solidFill>
                  <a:schemeClr val="tx1"/>
                </a:solidFill>
              </a:rPr>
              <a:t> : </a:t>
            </a:r>
          </a:p>
          <a:p>
            <a:pPr algn="just"/>
            <a:endParaRPr lang="en-US" dirty="0">
              <a:solidFill>
                <a:schemeClr val="tx1"/>
              </a:solidFill>
            </a:endParaRPr>
          </a:p>
          <a:p>
            <a:pPr marL="514350" indent="-514350" algn="just">
              <a:buAutoNum type="arabicPeriod"/>
            </a:pPr>
            <a:r>
              <a:rPr lang="en-US" dirty="0" err="1">
                <a:solidFill>
                  <a:schemeClr val="tx1"/>
                </a:solidFill>
              </a:rPr>
              <a:t>Keadilan</a:t>
            </a:r>
            <a:r>
              <a:rPr lang="en-US" dirty="0">
                <a:solidFill>
                  <a:schemeClr val="tx1"/>
                </a:solidFill>
              </a:rPr>
              <a:t> </a:t>
            </a:r>
          </a:p>
          <a:p>
            <a:pPr marL="514350" indent="-514350" algn="just">
              <a:buAutoNum type="arabicPeriod"/>
            </a:pPr>
            <a:r>
              <a:rPr lang="en-US" dirty="0" err="1">
                <a:solidFill>
                  <a:schemeClr val="tx1"/>
                </a:solidFill>
              </a:rPr>
              <a:t>Kepastian</a:t>
            </a:r>
            <a:r>
              <a:rPr lang="en-US" dirty="0">
                <a:solidFill>
                  <a:schemeClr val="tx1"/>
                </a:solidFill>
              </a:rPr>
              <a:t> </a:t>
            </a:r>
            <a:r>
              <a:rPr lang="en-US" dirty="0" err="1">
                <a:solidFill>
                  <a:schemeClr val="tx1"/>
                </a:solidFill>
              </a:rPr>
              <a:t>hukum</a:t>
            </a:r>
            <a:r>
              <a:rPr lang="en-US" dirty="0">
                <a:solidFill>
                  <a:schemeClr val="tx1"/>
                </a:solidFill>
              </a:rPr>
              <a:t> </a:t>
            </a:r>
          </a:p>
          <a:p>
            <a:pPr marL="514350" indent="-514350" algn="just">
              <a:buAutoNum type="arabicPeriod"/>
            </a:pPr>
            <a:r>
              <a:rPr lang="en-US" dirty="0" err="1">
                <a:solidFill>
                  <a:schemeClr val="tx1"/>
                </a:solidFill>
              </a:rPr>
              <a:t>Kemanfaatan</a:t>
            </a:r>
            <a:r>
              <a:rPr lang="en-US" dirty="0">
                <a:solidFill>
                  <a:schemeClr val="tx1"/>
                </a:solidFill>
              </a:rPr>
              <a:t> </a:t>
            </a:r>
            <a:r>
              <a:rPr lang="en-US" dirty="0" err="1">
                <a:solidFill>
                  <a:schemeClr val="tx1"/>
                </a:solidFill>
              </a:rPr>
              <a:t>sosial</a:t>
            </a:r>
            <a:r>
              <a:rPr lang="en-US" dirty="0">
                <a:solidFill>
                  <a:schemeClr val="tx1"/>
                </a:solidFill>
              </a:rPr>
              <a:t> </a:t>
            </a:r>
            <a:endParaRPr lang="en-ID" dirty="0">
              <a:solidFill>
                <a:schemeClr val="tx1"/>
              </a:solidFill>
            </a:endParaRPr>
          </a:p>
        </p:txBody>
      </p:sp>
    </p:spTree>
    <p:extLst>
      <p:ext uri="{BB962C8B-B14F-4D97-AF65-F5344CB8AC3E}">
        <p14:creationId xmlns:p14="http://schemas.microsoft.com/office/powerpoint/2010/main" val="704590689"/>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Down Arrow 1">
            <a:extLst>
              <a:ext uri="{FF2B5EF4-FFF2-40B4-BE49-F238E27FC236}">
                <a16:creationId xmlns:a16="http://schemas.microsoft.com/office/drawing/2014/main" id="{A7411E73-604A-440B-A6C4-2E5BEA1A8168}"/>
              </a:ext>
            </a:extLst>
          </p:cNvPr>
          <p:cNvSpPr/>
          <p:nvPr/>
        </p:nvSpPr>
        <p:spPr>
          <a:xfrm>
            <a:off x="1331640" y="836712"/>
            <a:ext cx="4104456" cy="1152128"/>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PENEGAKAN HUKUM</a:t>
            </a:r>
            <a:endParaRPr lang="en-ID" sz="2800" b="1" dirty="0"/>
          </a:p>
        </p:txBody>
      </p:sp>
      <p:sp>
        <p:nvSpPr>
          <p:cNvPr id="6" name="Content Placeholder 2">
            <a:extLst>
              <a:ext uri="{FF2B5EF4-FFF2-40B4-BE49-F238E27FC236}">
                <a16:creationId xmlns:a16="http://schemas.microsoft.com/office/drawing/2014/main" id="{0384A7D5-66D9-45F4-9C45-F9C80E8A1687}"/>
              </a:ext>
            </a:extLst>
          </p:cNvPr>
          <p:cNvSpPr txBox="1">
            <a:spLocks/>
          </p:cNvSpPr>
          <p:nvPr/>
        </p:nvSpPr>
        <p:spPr>
          <a:xfrm>
            <a:off x="611560" y="1988840"/>
            <a:ext cx="5544616"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400" dirty="0">
                <a:solidFill>
                  <a:schemeClr val="tx1"/>
                </a:solidFill>
                <a:latin typeface="Arial" panose="020B0604020202020204" pitchFamily="34" charset="0"/>
                <a:cs typeface="Arial" panose="020B0604020202020204" pitchFamily="34" charset="0"/>
              </a:rPr>
              <a:t>Proses dilakukannya upaya tegaknya atau berfungsinya norma-norma hukum secara nyata sebagaipedoman pelaku dalam lalu lintas atau hubungan-hubungan hukum dalam kehidupan bermasyarakat dan benegara</a:t>
            </a:r>
          </a:p>
        </p:txBody>
      </p:sp>
      <p:pic>
        <p:nvPicPr>
          <p:cNvPr id="8" name="Picture 7">
            <a:extLst>
              <a:ext uri="{FF2B5EF4-FFF2-40B4-BE49-F238E27FC236}">
                <a16:creationId xmlns:a16="http://schemas.microsoft.com/office/drawing/2014/main" id="{CE73A359-D177-404B-8F30-8978EBAF540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1807" r="98926"/>
                    </a14:imgEffect>
                  </a14:imgLayer>
                </a14:imgProps>
              </a:ext>
              <a:ext uri="{28A0092B-C50C-407E-A947-70E740481C1C}">
                <a14:useLocalDpi xmlns:a14="http://schemas.microsoft.com/office/drawing/2010/main" val="0"/>
              </a:ext>
            </a:extLst>
          </a:blip>
          <a:stretch>
            <a:fillRect/>
          </a:stretch>
        </p:blipFill>
        <p:spPr>
          <a:xfrm>
            <a:off x="5148064" y="4005064"/>
            <a:ext cx="3236409" cy="2160240"/>
          </a:xfrm>
          <a:prstGeom prst="rect">
            <a:avLst/>
          </a:prstGeom>
        </p:spPr>
      </p:pic>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D8BBC8F-8C4F-4130-95E4-BD53CD5DF776}"/>
              </a:ext>
            </a:extLst>
          </p:cNvPr>
          <p:cNvGraphicFramePr/>
          <p:nvPr>
            <p:extLst>
              <p:ext uri="{D42A27DB-BD31-4B8C-83A1-F6EECF244321}">
                <p14:modId xmlns:p14="http://schemas.microsoft.com/office/powerpoint/2010/main" val="194563445"/>
              </p:ext>
            </p:extLst>
          </p:nvPr>
        </p:nvGraphicFramePr>
        <p:xfrm>
          <a:off x="323528" y="692696"/>
          <a:ext cx="842493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1484784"/>
            <a:ext cx="8229600" cy="398904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Arial" panose="020B0604020202020204" pitchFamily="34" charset="0"/>
                <a:cs typeface="Arial" panose="020B0604020202020204" pitchFamily="34" charset="0"/>
              </a:rPr>
              <a:t>Satjipto Rahardjo mengatakan bahwa penegakan hukum merupakan suatu usaha untuk mewujudkan ide-ide keadilan, kepastian hukum dan kemanfaatan sosial menjadi kenyataan. Proses perwujudan ide-ide itulah yang merupakan hakikat dari penegakan hukum.</a:t>
            </a:r>
            <a:endParaRPr lang="en-US" sz="3200" dirty="0">
              <a:solidFill>
                <a:schemeClr val="tx1"/>
              </a:solidFill>
              <a:latin typeface="Arial" panose="020B0604020202020204" pitchFamily="34" charset="0"/>
              <a:cs typeface="Arial" panose="020B0604020202020204" pitchFamily="34" charset="0"/>
            </a:endParaRPr>
          </a:p>
          <a:p>
            <a:pPr algn="just"/>
            <a:r>
              <a:rPr lang="en-US" sz="3200" dirty="0" err="1">
                <a:solidFill>
                  <a:schemeClr val="tx1"/>
                </a:solidFill>
                <a:latin typeface="Arial" panose="020B0604020202020204" pitchFamily="34" charset="0"/>
                <a:cs typeface="Arial" panose="020B0604020202020204" pitchFamily="34" charset="0"/>
              </a:rPr>
              <a:t>Yaitu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menjadikan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nilai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sebagai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kenyataan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bukan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sekedar</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teks</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undang-undang</a:t>
            </a:r>
            <a:r>
              <a:rPr lang="en-US" sz="3200" dirty="0">
                <a:solidFill>
                  <a:schemeClr val="tx1"/>
                </a:solidFill>
                <a:latin typeface="Arial" panose="020B0604020202020204" pitchFamily="34" charset="0"/>
                <a:cs typeface="Arial" panose="020B0604020202020204" pitchFamily="34" charset="0"/>
              </a:rPr>
              <a:t>. </a:t>
            </a:r>
            <a:endParaRPr lang="id-ID"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92361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0466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err="1">
                <a:latin typeface="Cambria" panose="02040503050406030204" pitchFamily="18" charset="0"/>
              </a:rPr>
              <a:t>Mengapa</a:t>
            </a:r>
            <a:r>
              <a:rPr lang="en-US" dirty="0">
                <a:latin typeface="Cambria" panose="02040503050406030204" pitchFamily="18" charset="0"/>
              </a:rPr>
              <a:t> Hukum Harus </a:t>
            </a:r>
            <a:r>
              <a:rPr lang="en-US" dirty="0" err="1">
                <a:latin typeface="Cambria" panose="02040503050406030204" pitchFamily="18" charset="0"/>
              </a:rPr>
              <a:t>Ditegakkan</a:t>
            </a:r>
            <a:r>
              <a:rPr lang="en-US" dirty="0">
                <a:latin typeface="Cambria" panose="02040503050406030204" pitchFamily="18" charset="0"/>
              </a:rPr>
              <a:t>?</a:t>
            </a:r>
            <a:endParaRPr lang="id-ID" dirty="0"/>
          </a:p>
        </p:txBody>
      </p:sp>
      <p:graphicFrame>
        <p:nvGraphicFramePr>
          <p:cNvPr id="2" name="Diagram 1">
            <a:extLst>
              <a:ext uri="{FF2B5EF4-FFF2-40B4-BE49-F238E27FC236}">
                <a16:creationId xmlns:a16="http://schemas.microsoft.com/office/drawing/2014/main" id="{3929EDCA-FB41-43D6-B1C2-D162F48177FB}"/>
              </a:ext>
            </a:extLst>
          </p:cNvPr>
          <p:cNvGraphicFramePr/>
          <p:nvPr>
            <p:extLst>
              <p:ext uri="{D42A27DB-BD31-4B8C-83A1-F6EECF244321}">
                <p14:modId xmlns:p14="http://schemas.microsoft.com/office/powerpoint/2010/main" val="33429204"/>
              </p:ext>
            </p:extLst>
          </p:nvPr>
        </p:nvGraphicFramePr>
        <p:xfrm>
          <a:off x="395536" y="1397000"/>
          <a:ext cx="8291264"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8351128"/>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60615F7-00D8-4A52-9093-D537A6BE5AAD}"/>
              </a:ext>
            </a:extLst>
          </p:cNvPr>
          <p:cNvGraphicFramePr/>
          <p:nvPr>
            <p:extLst>
              <p:ext uri="{D42A27DB-BD31-4B8C-83A1-F6EECF244321}">
                <p14:modId xmlns:p14="http://schemas.microsoft.com/office/powerpoint/2010/main" val="1272000692"/>
              </p:ext>
            </p:extLst>
          </p:nvPr>
        </p:nvGraphicFramePr>
        <p:xfrm>
          <a:off x="539552" y="692696"/>
          <a:ext cx="82296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418848"/>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33424C9-F734-45E2-BFC3-E29F16AC2CCE}"/>
              </a:ext>
            </a:extLst>
          </p:cNvPr>
          <p:cNvSpPr>
            <a:spLocks noGrp="1"/>
          </p:cNvSpPr>
          <p:nvPr>
            <p:ph type="subTitle" idx="1"/>
          </p:nvPr>
        </p:nvSpPr>
        <p:spPr>
          <a:xfrm>
            <a:off x="179512" y="980728"/>
            <a:ext cx="8784976" cy="4658072"/>
          </a:xfrm>
        </p:spPr>
        <p:txBody>
          <a:bodyPr>
            <a:normAutofit/>
          </a:bodyPr>
          <a:lstStyle/>
          <a:p>
            <a:r>
              <a:rPr lang="en-US" dirty="0">
                <a:solidFill>
                  <a:schemeClr val="tx1"/>
                </a:solidFill>
              </a:rPr>
              <a:t>Lembaga </a:t>
            </a:r>
            <a:r>
              <a:rPr lang="en-US" dirty="0" err="1">
                <a:solidFill>
                  <a:schemeClr val="tx1"/>
                </a:solidFill>
              </a:rPr>
              <a:t>Penegak</a:t>
            </a:r>
            <a:r>
              <a:rPr lang="en-US" dirty="0">
                <a:solidFill>
                  <a:schemeClr val="tx1"/>
                </a:solidFill>
              </a:rPr>
              <a:t> </a:t>
            </a:r>
            <a:r>
              <a:rPr lang="en-US" dirty="0" err="1">
                <a:solidFill>
                  <a:schemeClr val="tx1"/>
                </a:solidFill>
              </a:rPr>
              <a:t>Hukum</a:t>
            </a:r>
            <a:r>
              <a:rPr lang="en-US" dirty="0">
                <a:solidFill>
                  <a:schemeClr val="tx1"/>
                </a:solidFill>
              </a:rPr>
              <a:t> di Indonesia </a:t>
            </a:r>
          </a:p>
          <a:p>
            <a:endParaRPr lang="en-US" dirty="0">
              <a:solidFill>
                <a:schemeClr val="tx1"/>
              </a:solidFill>
            </a:endParaRPr>
          </a:p>
          <a:p>
            <a:pPr algn="just"/>
            <a:r>
              <a:rPr lang="en-ID" dirty="0" err="1">
                <a:solidFill>
                  <a:schemeClr val="tx1"/>
                </a:solidFill>
              </a:rPr>
              <a:t>Kepolisian</a:t>
            </a:r>
            <a:r>
              <a:rPr lang="en-ID" dirty="0">
                <a:solidFill>
                  <a:schemeClr val="tx1"/>
                </a:solidFill>
              </a:rPr>
              <a:t> (</a:t>
            </a:r>
            <a:r>
              <a:rPr lang="en-ID" dirty="0" err="1">
                <a:solidFill>
                  <a:schemeClr val="tx1"/>
                </a:solidFill>
              </a:rPr>
              <a:t>Polri</a:t>
            </a:r>
            <a:r>
              <a:rPr lang="en-ID" dirty="0">
                <a:solidFill>
                  <a:schemeClr val="tx1"/>
                </a:solidFill>
              </a:rPr>
              <a:t>) → </a:t>
            </a:r>
            <a:r>
              <a:rPr lang="en-ID" dirty="0" err="1">
                <a:solidFill>
                  <a:schemeClr val="tx1"/>
                </a:solidFill>
              </a:rPr>
              <a:t>penyelidikan</a:t>
            </a:r>
            <a:r>
              <a:rPr lang="en-ID" dirty="0">
                <a:solidFill>
                  <a:schemeClr val="tx1"/>
                </a:solidFill>
              </a:rPr>
              <a:t> &amp; </a:t>
            </a:r>
            <a:r>
              <a:rPr lang="en-ID" dirty="0" err="1">
                <a:solidFill>
                  <a:schemeClr val="tx1"/>
                </a:solidFill>
              </a:rPr>
              <a:t>penyidikan</a:t>
            </a:r>
            <a:endParaRPr lang="en-ID" dirty="0">
              <a:solidFill>
                <a:schemeClr val="tx1"/>
              </a:solidFill>
            </a:endParaRPr>
          </a:p>
          <a:p>
            <a:pPr algn="just"/>
            <a:r>
              <a:rPr lang="en-ID" dirty="0" err="1">
                <a:solidFill>
                  <a:schemeClr val="tx1"/>
                </a:solidFill>
              </a:rPr>
              <a:t>Kejaksaan</a:t>
            </a:r>
            <a:r>
              <a:rPr lang="en-ID" dirty="0">
                <a:solidFill>
                  <a:schemeClr val="tx1"/>
                </a:solidFill>
              </a:rPr>
              <a:t> → </a:t>
            </a:r>
            <a:r>
              <a:rPr lang="en-ID" dirty="0" err="1">
                <a:solidFill>
                  <a:schemeClr val="tx1"/>
                </a:solidFill>
              </a:rPr>
              <a:t>penuntutan</a:t>
            </a:r>
            <a:endParaRPr lang="en-ID" dirty="0">
              <a:solidFill>
                <a:schemeClr val="tx1"/>
              </a:solidFill>
            </a:endParaRPr>
          </a:p>
          <a:p>
            <a:pPr algn="just"/>
            <a:r>
              <a:rPr lang="en-ID" dirty="0" err="1">
                <a:solidFill>
                  <a:schemeClr val="tx1"/>
                </a:solidFill>
              </a:rPr>
              <a:t>Pengadilan</a:t>
            </a:r>
            <a:r>
              <a:rPr lang="en-ID" dirty="0">
                <a:solidFill>
                  <a:schemeClr val="tx1"/>
                </a:solidFill>
              </a:rPr>
              <a:t> → (Hakim) →</a:t>
            </a:r>
            <a:r>
              <a:rPr lang="en-ID" dirty="0" err="1">
                <a:solidFill>
                  <a:schemeClr val="tx1"/>
                </a:solidFill>
              </a:rPr>
              <a:t>mengadili</a:t>
            </a:r>
            <a:r>
              <a:rPr lang="en-ID" dirty="0">
                <a:solidFill>
                  <a:schemeClr val="tx1"/>
                </a:solidFill>
              </a:rPr>
              <a:t> &amp; </a:t>
            </a:r>
            <a:r>
              <a:rPr lang="en-ID" dirty="0" err="1">
                <a:solidFill>
                  <a:schemeClr val="tx1"/>
                </a:solidFill>
              </a:rPr>
              <a:t>memutus</a:t>
            </a:r>
            <a:endParaRPr lang="en-ID" dirty="0">
              <a:solidFill>
                <a:schemeClr val="tx1"/>
              </a:solidFill>
            </a:endParaRPr>
          </a:p>
          <a:p>
            <a:pPr algn="just"/>
            <a:r>
              <a:rPr lang="en-ID" dirty="0" err="1">
                <a:solidFill>
                  <a:schemeClr val="tx1"/>
                </a:solidFill>
              </a:rPr>
              <a:t>Lapas</a:t>
            </a:r>
            <a:r>
              <a:rPr lang="en-ID" dirty="0">
                <a:solidFill>
                  <a:schemeClr val="tx1"/>
                </a:solidFill>
              </a:rPr>
              <a:t> → </a:t>
            </a:r>
            <a:r>
              <a:rPr lang="en-ID" dirty="0" err="1">
                <a:solidFill>
                  <a:schemeClr val="tx1"/>
                </a:solidFill>
              </a:rPr>
              <a:t>pelaksanaan</a:t>
            </a:r>
            <a:r>
              <a:rPr lang="en-ID" dirty="0">
                <a:solidFill>
                  <a:schemeClr val="tx1"/>
                </a:solidFill>
              </a:rPr>
              <a:t> </a:t>
            </a:r>
            <a:r>
              <a:rPr lang="en-ID" dirty="0" err="1">
                <a:solidFill>
                  <a:schemeClr val="tx1"/>
                </a:solidFill>
              </a:rPr>
              <a:t>pidana</a:t>
            </a:r>
            <a:endParaRPr lang="en-ID" dirty="0"/>
          </a:p>
        </p:txBody>
      </p:sp>
    </p:spTree>
    <p:extLst>
      <p:ext uri="{BB962C8B-B14F-4D97-AF65-F5344CB8AC3E}">
        <p14:creationId xmlns:p14="http://schemas.microsoft.com/office/powerpoint/2010/main" val="180179128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6A4510A-9E28-4E4D-823C-4751DEBAFEF9}"/>
              </a:ext>
            </a:extLst>
          </p:cNvPr>
          <p:cNvGraphicFramePr/>
          <p:nvPr>
            <p:extLst>
              <p:ext uri="{D42A27DB-BD31-4B8C-83A1-F6EECF244321}">
                <p14:modId xmlns:p14="http://schemas.microsoft.com/office/powerpoint/2010/main" val="2982877312"/>
              </p:ext>
            </p:extLst>
          </p:nvPr>
        </p:nvGraphicFramePr>
        <p:xfrm>
          <a:off x="395536" y="188640"/>
          <a:ext cx="8280920"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172FCD20-0C17-4D4A-BA6E-E2B848C9A94E}"/>
              </a:ext>
            </a:extLst>
          </p:cNvPr>
          <p:cNvSpPr/>
          <p:nvPr/>
        </p:nvSpPr>
        <p:spPr>
          <a:xfrm>
            <a:off x="1331640" y="1060665"/>
            <a:ext cx="5670630" cy="69681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Aparat</a:t>
            </a:r>
            <a:r>
              <a:rPr lang="en-US" dirty="0"/>
              <a:t> </a:t>
            </a:r>
            <a:r>
              <a:rPr lang="en-US" dirty="0" err="1"/>
              <a:t>Penegak</a:t>
            </a:r>
            <a:r>
              <a:rPr lang="en-US" dirty="0"/>
              <a:t> </a:t>
            </a:r>
            <a:r>
              <a:rPr lang="en-US" dirty="0" err="1"/>
              <a:t>Hukum</a:t>
            </a:r>
            <a:r>
              <a:rPr lang="en-US" dirty="0"/>
              <a:t> </a:t>
            </a:r>
            <a:endParaRPr lang="en-ID" dirty="0"/>
          </a:p>
        </p:txBody>
      </p:sp>
      <p:sp>
        <p:nvSpPr>
          <p:cNvPr id="4" name="Arrow: Down 3">
            <a:extLst>
              <a:ext uri="{FF2B5EF4-FFF2-40B4-BE49-F238E27FC236}">
                <a16:creationId xmlns:a16="http://schemas.microsoft.com/office/drawing/2014/main" id="{E6257D27-7BCF-4819-AD2C-7225EBBEF862}"/>
              </a:ext>
            </a:extLst>
          </p:cNvPr>
          <p:cNvSpPr/>
          <p:nvPr/>
        </p:nvSpPr>
        <p:spPr>
          <a:xfrm>
            <a:off x="3806915" y="2276871"/>
            <a:ext cx="576064" cy="64807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61CBDF72-F7F4-496F-B51C-606CCCEABF56}"/>
              </a:ext>
            </a:extLst>
          </p:cNvPr>
          <p:cNvSpPr/>
          <p:nvPr/>
        </p:nvSpPr>
        <p:spPr>
          <a:xfrm>
            <a:off x="1475656" y="3267656"/>
            <a:ext cx="5814646"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dirty="0" err="1"/>
              <a:t>Pihak</a:t>
            </a:r>
            <a:r>
              <a:rPr lang="en-US" dirty="0"/>
              <a:t> yang </a:t>
            </a:r>
            <a:r>
              <a:rPr lang="en-US" dirty="0" err="1"/>
              <a:t>diberi</a:t>
            </a:r>
            <a:r>
              <a:rPr lang="en-US" dirty="0"/>
              <a:t> </a:t>
            </a:r>
            <a:r>
              <a:rPr lang="en-US" dirty="0" err="1"/>
              <a:t>kewenangan</a:t>
            </a:r>
            <a:r>
              <a:rPr lang="en-US" dirty="0"/>
              <a:t> oleh </a:t>
            </a:r>
            <a:r>
              <a:rPr lang="en-US" dirty="0" err="1"/>
              <a:t>hukum</a:t>
            </a:r>
            <a:r>
              <a:rPr lang="en-US" dirty="0"/>
              <a:t> </a:t>
            </a:r>
            <a:r>
              <a:rPr lang="en-US" dirty="0" err="1"/>
              <a:t>untuk</a:t>
            </a:r>
            <a:r>
              <a:rPr lang="en-US" dirty="0"/>
              <a:t> : </a:t>
            </a:r>
          </a:p>
          <a:p>
            <a:pPr marL="342900" indent="-342900" algn="just">
              <a:buAutoNum type="alphaLcPeriod"/>
            </a:pPr>
            <a:r>
              <a:rPr lang="en-US" dirty="0" err="1"/>
              <a:t>Menegakan</a:t>
            </a:r>
            <a:r>
              <a:rPr lang="en-US" dirty="0"/>
              <a:t> </a:t>
            </a:r>
            <a:r>
              <a:rPr lang="en-US" dirty="0" err="1"/>
              <a:t>hukum</a:t>
            </a:r>
            <a:r>
              <a:rPr lang="en-US" dirty="0"/>
              <a:t> </a:t>
            </a:r>
          </a:p>
          <a:p>
            <a:pPr marL="342900" indent="-342900" algn="just">
              <a:buAutoNum type="alphaLcPeriod"/>
            </a:pPr>
            <a:r>
              <a:rPr lang="en-US" dirty="0" err="1"/>
              <a:t>Memproses</a:t>
            </a:r>
            <a:r>
              <a:rPr lang="en-US" dirty="0"/>
              <a:t> </a:t>
            </a:r>
            <a:r>
              <a:rPr lang="en-US" dirty="0" err="1"/>
              <a:t>pelanggaran</a:t>
            </a:r>
            <a:r>
              <a:rPr lang="en-US" dirty="0"/>
              <a:t> </a:t>
            </a:r>
          </a:p>
          <a:p>
            <a:pPr marL="342900" indent="-342900" algn="just">
              <a:buAutoNum type="alphaLcPeriod"/>
            </a:pPr>
            <a:r>
              <a:rPr lang="en-US" dirty="0" err="1"/>
              <a:t>Menjamin</a:t>
            </a:r>
            <a:r>
              <a:rPr lang="en-US" dirty="0"/>
              <a:t> </a:t>
            </a:r>
            <a:r>
              <a:rPr lang="en-US" dirty="0" err="1"/>
              <a:t>keadilan</a:t>
            </a:r>
            <a:r>
              <a:rPr lang="en-US" dirty="0"/>
              <a:t> </a:t>
            </a:r>
          </a:p>
        </p:txBody>
      </p:sp>
    </p:spTree>
    <p:extLst>
      <p:ext uri="{BB962C8B-B14F-4D97-AF65-F5344CB8AC3E}">
        <p14:creationId xmlns:p14="http://schemas.microsoft.com/office/powerpoint/2010/main" val="1219610122"/>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Down Arrow 1">
            <a:extLst>
              <a:ext uri="{FF2B5EF4-FFF2-40B4-BE49-F238E27FC236}">
                <a16:creationId xmlns:a16="http://schemas.microsoft.com/office/drawing/2014/main" id="{A7411E73-604A-440B-A6C4-2E5BEA1A8168}"/>
              </a:ext>
            </a:extLst>
          </p:cNvPr>
          <p:cNvSpPr/>
          <p:nvPr/>
        </p:nvSpPr>
        <p:spPr>
          <a:xfrm>
            <a:off x="1403648" y="836712"/>
            <a:ext cx="6120680" cy="1152128"/>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APARAT PENEGAK HUKUM</a:t>
            </a:r>
            <a:endParaRPr lang="en-ID" sz="2800" b="1" dirty="0"/>
          </a:p>
        </p:txBody>
      </p:sp>
      <p:graphicFrame>
        <p:nvGraphicFramePr>
          <p:cNvPr id="3" name="Diagram 2">
            <a:extLst>
              <a:ext uri="{FF2B5EF4-FFF2-40B4-BE49-F238E27FC236}">
                <a16:creationId xmlns:a16="http://schemas.microsoft.com/office/drawing/2014/main" id="{6D4D0584-8491-4662-B510-AA62F9E66FB9}"/>
              </a:ext>
            </a:extLst>
          </p:cNvPr>
          <p:cNvGraphicFramePr/>
          <p:nvPr>
            <p:extLst>
              <p:ext uri="{D42A27DB-BD31-4B8C-83A1-F6EECF244321}">
                <p14:modId xmlns:p14="http://schemas.microsoft.com/office/powerpoint/2010/main" val="2660423483"/>
              </p:ext>
            </p:extLst>
          </p:nvPr>
        </p:nvGraphicFramePr>
        <p:xfrm>
          <a:off x="539552" y="1741264"/>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602883"/>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3094</TotalTime>
  <Words>549</Words>
  <Application>Microsoft Office PowerPoint</Application>
  <PresentationFormat>On-screen Show (4:3)</PresentationFormat>
  <Paragraphs>87</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Lenovo</cp:lastModifiedBy>
  <cp:revision>494</cp:revision>
  <cp:lastPrinted>2017-08-29T02:54:51Z</cp:lastPrinted>
  <dcterms:created xsi:type="dcterms:W3CDTF">2010-04-18T12:06:30Z</dcterms:created>
  <dcterms:modified xsi:type="dcterms:W3CDTF">2025-12-23T02:27:05Z</dcterms:modified>
</cp:coreProperties>
</file>