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2" autoAdjust="0"/>
    <p:restoredTop sz="62659" autoAdjust="0"/>
  </p:normalViewPr>
  <p:slideViewPr>
    <p:cSldViewPr>
      <p:cViewPr varScale="1">
        <p:scale>
          <a:sx n="73" d="100"/>
          <a:sy n="73" d="100"/>
        </p:scale>
        <p:origin x="12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54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73182" y="1447800"/>
            <a:ext cx="9296400" cy="23622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chemeClr val="tx1"/>
                </a:solidFill>
              </a:rPr>
              <a:t>strategi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komunikasi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risiko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kesehatan</a:t>
            </a:r>
            <a:r>
              <a:rPr lang="en-US" sz="4800" dirty="0">
                <a:solidFill>
                  <a:schemeClr val="tx1"/>
                </a:solidFill>
              </a:rPr>
              <a:t> &amp; </a:t>
            </a:r>
            <a:r>
              <a:rPr lang="en-US" sz="4800" dirty="0" err="1">
                <a:solidFill>
                  <a:schemeClr val="tx1"/>
                </a:solidFill>
              </a:rPr>
              <a:t>keselamatan</a:t>
            </a:r>
            <a:r>
              <a:rPr lang="en-US" sz="4800" dirty="0">
                <a:solidFill>
                  <a:schemeClr val="tx1"/>
                </a:solidFill>
              </a:rPr>
              <a:t> :</a:t>
            </a:r>
          </a:p>
          <a:p>
            <a:r>
              <a:rPr lang="en-US" sz="4800" dirty="0" err="1">
                <a:solidFill>
                  <a:schemeClr val="tx1"/>
                </a:solidFill>
              </a:rPr>
              <a:t>Edukasi</a:t>
            </a:r>
            <a:r>
              <a:rPr lang="en-US" sz="4800" dirty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wisatawan</a:t>
            </a:r>
            <a:r>
              <a:rPr lang="en-US" sz="4800" dirty="0">
                <a:solidFill>
                  <a:schemeClr val="tx1"/>
                </a:solidFill>
              </a:rPr>
              <a:t> &amp; </a:t>
            </a:r>
            <a:r>
              <a:rPr lang="en-US" sz="4800" dirty="0" err="1">
                <a:solidFill>
                  <a:schemeClr val="tx1"/>
                </a:solidFill>
              </a:rPr>
              <a:t>staf</a:t>
            </a:r>
            <a:r>
              <a:rPr lang="en-US" sz="4800" dirty="0">
                <a:solidFill>
                  <a:schemeClr val="tx1"/>
                </a:solidFill>
              </a:rPr>
              <a:t>, signage, </a:t>
            </a:r>
            <a:r>
              <a:rPr lang="en-US" sz="4800" dirty="0" err="1">
                <a:solidFill>
                  <a:schemeClr val="tx1"/>
                </a:solidFill>
              </a:rPr>
              <a:t>kampanye</a:t>
            </a:r>
            <a:r>
              <a:rPr lang="en-US" sz="4800" dirty="0">
                <a:solidFill>
                  <a:schemeClr val="tx1"/>
                </a:solidFill>
              </a:rPr>
              <a:t> digital</a:t>
            </a:r>
            <a:endParaRPr lang="en-US" sz="48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0" y="2551837"/>
            <a:ext cx="53340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v-SE" sz="2400" b="1" dirty="0"/>
              <a:t>C. Prinsip Signage Efektif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Mudah terlihat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Ikon internasional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Bahasa sederhana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Tahan cuaca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Ditempatkan di titik risiko</a:t>
            </a:r>
          </a:p>
        </p:txBody>
      </p:sp>
    </p:spTree>
    <p:extLst>
      <p:ext uri="{BB962C8B-B14F-4D97-AF65-F5344CB8AC3E}">
        <p14:creationId xmlns:p14="http://schemas.microsoft.com/office/powerpoint/2010/main" val="708275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990600"/>
            <a:ext cx="7696200" cy="50783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6. </a:t>
            </a:r>
            <a:r>
              <a:rPr lang="en-US" b="1" dirty="0" err="1"/>
              <a:t>Kampanye</a:t>
            </a:r>
            <a:r>
              <a:rPr lang="en-US" b="1" dirty="0"/>
              <a:t> Digital </a:t>
            </a:r>
            <a:r>
              <a:rPr lang="en-US" b="1" dirty="0" err="1"/>
              <a:t>Keselamatan</a:t>
            </a:r>
            <a:r>
              <a:rPr lang="en-US" b="1" dirty="0"/>
              <a:t> &amp; </a:t>
            </a:r>
            <a:r>
              <a:rPr lang="en-US" b="1" dirty="0" err="1"/>
              <a:t>Kesehatan</a:t>
            </a:r>
            <a:endParaRPr lang="en-US" b="1" dirty="0"/>
          </a:p>
          <a:p>
            <a:r>
              <a:rPr lang="en-US" b="1" dirty="0"/>
              <a:t>A. </a:t>
            </a:r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/>
              <a:t>Kampanye</a:t>
            </a:r>
            <a:r>
              <a:rPr lang="en-US" b="1" dirty="0"/>
              <a:t> Digital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Menjangkau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, </a:t>
            </a:r>
            <a:r>
              <a:rPr lang="en-US" dirty="0" err="1"/>
              <a:t>selama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kunjungan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luas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edukasi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endParaRPr lang="en-US" dirty="0"/>
          </a:p>
          <a:p>
            <a:r>
              <a:rPr lang="en-US" b="1" dirty="0"/>
              <a:t>B. Media </a:t>
            </a:r>
            <a:r>
              <a:rPr lang="en-US" b="1" dirty="0" err="1"/>
              <a:t>Kampanye</a:t>
            </a:r>
            <a:r>
              <a:rPr lang="en-US" b="1" dirty="0"/>
              <a:t> Digital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Media </a:t>
            </a:r>
            <a:r>
              <a:rPr lang="en-US" b="1" dirty="0" err="1"/>
              <a:t>Sosial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Instagram</a:t>
            </a:r>
            <a:r>
              <a:rPr lang="en-US" dirty="0"/>
              <a:t>, </a:t>
            </a:r>
            <a:r>
              <a:rPr lang="en-US" dirty="0" err="1"/>
              <a:t>TikTok</a:t>
            </a:r>
            <a:r>
              <a:rPr lang="en-US" dirty="0"/>
              <a:t>, Facebook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Konten</a:t>
            </a:r>
            <a:r>
              <a:rPr lang="en-US" dirty="0"/>
              <a:t>: </a:t>
            </a:r>
            <a:r>
              <a:rPr lang="en-US" dirty="0" err="1"/>
              <a:t>infografis</a:t>
            </a:r>
            <a:r>
              <a:rPr lang="en-US" dirty="0"/>
              <a:t>, video </a:t>
            </a:r>
            <a:r>
              <a:rPr lang="en-US" dirty="0" err="1"/>
              <a:t>pendek</a:t>
            </a:r>
            <a:r>
              <a:rPr lang="en-US" dirty="0"/>
              <a:t>, reels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Website </a:t>
            </a:r>
            <a:r>
              <a:rPr lang="en-US" b="1" dirty="0" err="1"/>
              <a:t>Resmi</a:t>
            </a:r>
            <a:r>
              <a:rPr lang="en-US" b="1" dirty="0"/>
              <a:t> </a:t>
            </a:r>
            <a:r>
              <a:rPr lang="en-US" b="1" dirty="0" err="1"/>
              <a:t>Destinasi</a:t>
            </a:r>
            <a:r>
              <a:rPr lang="en-US" b="1" dirty="0"/>
              <a:t>/Hotel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wisata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Aplikasi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Notifikasi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cuaca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Peta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 smtClean="0"/>
              <a:t>evakuasi</a:t>
            </a:r>
            <a:endParaRPr lang="en-US" dirty="0" smtClean="0"/>
          </a:p>
          <a:p>
            <a:r>
              <a:rPr lang="en-US" b="1" dirty="0" smtClean="0"/>
              <a:t>4.WhatsApp </a:t>
            </a:r>
            <a:r>
              <a:rPr lang="en-US" b="1" dirty="0"/>
              <a:t>Broadcast / </a:t>
            </a:r>
            <a:r>
              <a:rPr lang="en-US" b="1" dirty="0" err="1"/>
              <a:t>Chatbot</a:t>
            </a:r>
            <a:endParaRPr lang="en-US" dirty="0"/>
          </a:p>
          <a:p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darurat</a:t>
            </a:r>
            <a:endParaRPr lang="en-US" dirty="0"/>
          </a:p>
          <a:p>
            <a:r>
              <a:rPr lang="en-US" dirty="0"/>
              <a:t>Tips </a:t>
            </a:r>
            <a:r>
              <a:rPr lang="en-US" dirty="0" err="1"/>
              <a:t>keselamatan</a:t>
            </a:r>
            <a:r>
              <a:rPr lang="en-US" dirty="0"/>
              <a:t> real-time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5217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10668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/>
              <a:t>7. </a:t>
            </a:r>
            <a:r>
              <a:rPr lang="en-US" sz="2000" b="1" dirty="0" err="1"/>
              <a:t>Integrasi</a:t>
            </a:r>
            <a:r>
              <a:rPr lang="en-US" sz="2000" b="1" dirty="0"/>
              <a:t> </a:t>
            </a:r>
            <a:r>
              <a:rPr lang="en-US" sz="2000" b="1" dirty="0" err="1"/>
              <a:t>Strategi</a:t>
            </a:r>
            <a:r>
              <a:rPr lang="en-US" sz="2000" b="1" dirty="0"/>
              <a:t> </a:t>
            </a:r>
            <a:r>
              <a:rPr lang="en-US" sz="2000" b="1" dirty="0" err="1"/>
              <a:t>Komunikasi</a:t>
            </a:r>
            <a:r>
              <a:rPr lang="en-US" sz="2000" b="1" dirty="0"/>
              <a:t> </a:t>
            </a:r>
            <a:r>
              <a:rPr lang="en-US" sz="2000" b="1" dirty="0" err="1"/>
              <a:t>Risiko</a:t>
            </a:r>
            <a:endParaRPr lang="en-US" sz="2000" b="1" dirty="0"/>
          </a:p>
          <a:p>
            <a:r>
              <a:rPr lang="en-US" sz="2000" dirty="0" err="1"/>
              <a:t>Strategi</a:t>
            </a:r>
            <a:r>
              <a:rPr lang="en-US" sz="2000" dirty="0"/>
              <a:t> </a:t>
            </a:r>
            <a:r>
              <a:rPr lang="en-US" sz="2000" dirty="0" err="1"/>
              <a:t>efektif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b="1" dirty="0" err="1"/>
              <a:t>terintegrasi</a:t>
            </a:r>
            <a:r>
              <a:rPr lang="en-US" sz="2000" dirty="0"/>
              <a:t>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325349"/>
              </p:ext>
            </p:extLst>
          </p:nvPr>
        </p:nvGraphicFramePr>
        <p:xfrm>
          <a:off x="457200" y="2438400"/>
          <a:ext cx="8229600" cy="219456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Komponen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Bentuk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Edukasi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Pelatihan, video, leaflet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Signage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Rambu fisik &amp; digital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Digital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Media sosial, website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Staf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Frontliner &amp; pemandu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Prosedur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komunikasi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darurat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759751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51709" y="4343400"/>
            <a:ext cx="6400800" cy="1752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pariwisata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berfungsi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melindungi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keselamatan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meningkatkan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kepercayaan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wisatawan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menjaga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reputasi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destinasi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838200"/>
            <a:ext cx="7543800" cy="30469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1. </a:t>
            </a:r>
            <a:r>
              <a:rPr lang="en-US" sz="2400" b="1" dirty="0" err="1"/>
              <a:t>Pengertian</a:t>
            </a:r>
            <a:r>
              <a:rPr lang="en-US" sz="2400" b="1" dirty="0"/>
              <a:t> </a:t>
            </a:r>
            <a:r>
              <a:rPr lang="en-US" sz="2400" b="1" dirty="0" err="1"/>
              <a:t>Komunikasi</a:t>
            </a:r>
            <a:r>
              <a:rPr lang="en-US" sz="2400" b="1" dirty="0"/>
              <a:t> </a:t>
            </a:r>
            <a:r>
              <a:rPr lang="en-US" sz="2400" b="1" dirty="0" err="1"/>
              <a:t>Risiko</a:t>
            </a:r>
            <a:endParaRPr lang="en-US" sz="2400" b="1" dirty="0"/>
          </a:p>
          <a:p>
            <a:r>
              <a:rPr lang="en-US" sz="2400" b="1" dirty="0" err="1"/>
              <a:t>Komunikasi</a:t>
            </a:r>
            <a:r>
              <a:rPr lang="en-US" sz="2400" b="1" dirty="0"/>
              <a:t> </a:t>
            </a:r>
            <a:r>
              <a:rPr lang="en-US" sz="2400" b="1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proses </a:t>
            </a:r>
            <a:r>
              <a:rPr lang="en-US" sz="2400" dirty="0" err="1"/>
              <a:t>penyampaian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b="1" dirty="0" err="1"/>
              <a:t>jelas</a:t>
            </a:r>
            <a:r>
              <a:rPr lang="en-US" sz="2400" b="1" dirty="0"/>
              <a:t>, </a:t>
            </a:r>
            <a:r>
              <a:rPr lang="en-US" sz="2400" b="1" dirty="0" err="1"/>
              <a:t>tepat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bahaya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keselamatan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, </a:t>
            </a:r>
            <a:r>
              <a:rPr lang="en-US" sz="2400" dirty="0" err="1"/>
              <a:t>staf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pemangku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, agar </a:t>
            </a:r>
            <a:r>
              <a:rPr lang="en-US" sz="2400" dirty="0" err="1"/>
              <a:t>mereka</a:t>
            </a:r>
            <a:r>
              <a:rPr lang="en-US" sz="2400" dirty="0"/>
              <a:t>:</a:t>
            </a:r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Memahami</a:t>
            </a:r>
            <a:r>
              <a:rPr lang="en-US" sz="2400" dirty="0" smtClean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Bersikap</a:t>
            </a:r>
            <a:r>
              <a:rPr lang="en-US" sz="2400" dirty="0" smtClean="0"/>
              <a:t> </a:t>
            </a:r>
            <a:r>
              <a:rPr lang="en-US" sz="2400" dirty="0" err="1"/>
              <a:t>waspada</a:t>
            </a:r>
            <a:endParaRPr lang="en-US" sz="2400" dirty="0"/>
          </a:p>
          <a:p>
            <a:r>
              <a:rPr lang="en-US" sz="2400" dirty="0" smtClean="0"/>
              <a:t>-</a:t>
            </a:r>
            <a:r>
              <a:rPr lang="en-US" sz="2400" dirty="0" err="1" smtClean="0"/>
              <a:t>Mengambil</a:t>
            </a:r>
            <a:r>
              <a:rPr lang="en-US" sz="2400" dirty="0" smtClean="0"/>
              <a:t> </a:t>
            </a:r>
            <a:r>
              <a:rPr lang="en-US" sz="2400" dirty="0" err="1" smtClean="0"/>
              <a:t>tindakan</a:t>
            </a:r>
            <a:r>
              <a:rPr lang="en-US" sz="2400" dirty="0" smtClean="0"/>
              <a:t> </a:t>
            </a:r>
            <a:r>
              <a:rPr lang="en-US" sz="2400" dirty="0" err="1"/>
              <a:t>pencegahan</a:t>
            </a:r>
            <a:r>
              <a:rPr lang="en-US" sz="2400" dirty="0"/>
              <a:t> yang </a:t>
            </a:r>
            <a:r>
              <a:rPr lang="en-US" sz="2400" dirty="0" err="1" smtClean="0"/>
              <a:t>benar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5194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47700" y="1633175"/>
            <a:ext cx="7848600" cy="31085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/>
              <a:t>2. </a:t>
            </a:r>
            <a:r>
              <a:rPr lang="en-US" sz="2800" b="1" dirty="0" err="1"/>
              <a:t>Tujuan</a:t>
            </a:r>
            <a:r>
              <a:rPr lang="en-US" sz="2800" b="1" dirty="0"/>
              <a:t> </a:t>
            </a:r>
            <a:r>
              <a:rPr lang="en-US" sz="2800" b="1" dirty="0" err="1"/>
              <a:t>Strategi</a:t>
            </a:r>
            <a:r>
              <a:rPr lang="en-US" sz="2800" b="1" dirty="0"/>
              <a:t> </a:t>
            </a:r>
            <a:r>
              <a:rPr lang="en-US" sz="2800" b="1" dirty="0" err="1"/>
              <a:t>Komunikasi</a:t>
            </a:r>
            <a:r>
              <a:rPr lang="en-US" sz="2800" b="1" dirty="0"/>
              <a:t> </a:t>
            </a:r>
            <a:r>
              <a:rPr lang="en-US" sz="2800" b="1" dirty="0" err="1"/>
              <a:t>Risiko</a:t>
            </a:r>
            <a:endParaRPr lang="en-US" sz="2800" b="1" dirty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b="1" dirty="0" err="1"/>
              <a:t>kesadaran</a:t>
            </a:r>
            <a:r>
              <a:rPr lang="en-US" sz="2800" b="1" dirty="0"/>
              <a:t> </a:t>
            </a:r>
            <a:r>
              <a:rPr lang="en-US" sz="2800" b="1" dirty="0" err="1"/>
              <a:t>risiko</a:t>
            </a:r>
            <a:r>
              <a:rPr lang="en-US" sz="2800" dirty="0"/>
              <a:t> (risk awareness)</a:t>
            </a:r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Mengurangi</a:t>
            </a:r>
            <a:r>
              <a:rPr lang="en-US" sz="2800" dirty="0" smtClean="0"/>
              <a:t> </a:t>
            </a:r>
            <a:r>
              <a:rPr lang="en-US" sz="2800" b="1" dirty="0" err="1"/>
              <a:t>kecelakaan</a:t>
            </a:r>
            <a:r>
              <a:rPr lang="en-US" sz="2800" b="1" dirty="0"/>
              <a:t>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insiden</a:t>
            </a:r>
            <a:endParaRPr lang="en-US" sz="2800" dirty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Mendorong</a:t>
            </a:r>
            <a:r>
              <a:rPr lang="en-US" sz="2800" dirty="0" smtClean="0"/>
              <a:t> </a:t>
            </a:r>
            <a:r>
              <a:rPr lang="en-US" sz="2800" b="1" dirty="0" err="1"/>
              <a:t>perilaku</a:t>
            </a:r>
            <a:r>
              <a:rPr lang="en-US" sz="2800" b="1" dirty="0"/>
              <a:t> </a:t>
            </a:r>
            <a:r>
              <a:rPr lang="en-US" sz="2800" b="1" dirty="0" err="1"/>
              <a:t>aman</a:t>
            </a:r>
            <a:r>
              <a:rPr lang="en-US" sz="2800" dirty="0"/>
              <a:t> </a:t>
            </a:r>
            <a:r>
              <a:rPr lang="en-US" sz="2800" dirty="0" err="1"/>
              <a:t>wisatawan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staf</a:t>
            </a:r>
            <a:endParaRPr lang="en-US" sz="2800" dirty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Membangun</a:t>
            </a:r>
            <a:r>
              <a:rPr lang="en-US" sz="2800" dirty="0" smtClean="0"/>
              <a:t> </a:t>
            </a:r>
            <a:r>
              <a:rPr lang="en-US" sz="2800" b="1" dirty="0" err="1"/>
              <a:t>kepercayaan</a:t>
            </a:r>
            <a:r>
              <a:rPr lang="en-US" sz="2800" b="1" dirty="0"/>
              <a:t> </a:t>
            </a:r>
            <a:r>
              <a:rPr lang="en-US" sz="2800" b="1" dirty="0" err="1"/>
              <a:t>publik</a:t>
            </a:r>
            <a:endParaRPr lang="en-US" sz="2800" dirty="0"/>
          </a:p>
          <a:p>
            <a:r>
              <a:rPr lang="en-US" sz="2800" dirty="0" smtClean="0"/>
              <a:t>-</a:t>
            </a:r>
            <a:r>
              <a:rPr lang="en-US" sz="2800" dirty="0" err="1" smtClean="0"/>
              <a:t>Mendukung</a:t>
            </a:r>
            <a:r>
              <a:rPr lang="en-US" sz="2800" dirty="0" smtClean="0"/>
              <a:t> </a:t>
            </a:r>
            <a:r>
              <a:rPr lang="en-US" sz="2800" b="1" dirty="0" err="1"/>
              <a:t>manajemen</a:t>
            </a:r>
            <a:r>
              <a:rPr lang="en-US" sz="2800" b="1" dirty="0"/>
              <a:t> K3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mitigasi</a:t>
            </a:r>
            <a:r>
              <a:rPr lang="en-US" sz="2800" b="1" dirty="0"/>
              <a:t> </a:t>
            </a:r>
            <a:r>
              <a:rPr lang="en-US" sz="2800" b="1" dirty="0" err="1"/>
              <a:t>risiko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68028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1443841"/>
            <a:ext cx="8305800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3. </a:t>
            </a:r>
            <a:r>
              <a:rPr lang="en-US" sz="2000" b="1" dirty="0" err="1"/>
              <a:t>Prinsip</a:t>
            </a:r>
            <a:r>
              <a:rPr lang="en-US" sz="2000" b="1" dirty="0"/>
              <a:t> </a:t>
            </a:r>
            <a:r>
              <a:rPr lang="en-US" sz="2000" b="1" dirty="0" err="1"/>
              <a:t>Utama</a:t>
            </a:r>
            <a:r>
              <a:rPr lang="en-US" sz="2000" b="1" dirty="0"/>
              <a:t> </a:t>
            </a:r>
            <a:r>
              <a:rPr lang="en-US" sz="2000" b="1" dirty="0" err="1"/>
              <a:t>Komunikasi</a:t>
            </a:r>
            <a:r>
              <a:rPr lang="en-US" sz="2000" b="1" dirty="0"/>
              <a:t> </a:t>
            </a:r>
            <a:r>
              <a:rPr lang="en-US" sz="2000" b="1" dirty="0" err="1"/>
              <a:t>Risiko</a:t>
            </a:r>
            <a:endParaRPr lang="en-US" sz="2000" b="1" dirty="0"/>
          </a:p>
          <a:p>
            <a:r>
              <a:rPr lang="en-US" sz="2000" b="1" dirty="0" err="1"/>
              <a:t>Jelas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sederhana</a:t>
            </a:r>
            <a:endParaRPr lang="en-US" sz="2000" dirty="0"/>
          </a:p>
          <a:p>
            <a:r>
              <a:rPr lang="en-US" sz="2000" b="1" dirty="0" err="1"/>
              <a:t>Konsisten</a:t>
            </a:r>
            <a:r>
              <a:rPr lang="en-US" sz="2000" dirty="0"/>
              <a:t> di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kanal</a:t>
            </a:r>
            <a:endParaRPr lang="en-US" sz="2000" dirty="0"/>
          </a:p>
          <a:p>
            <a:r>
              <a:rPr lang="en-US" sz="2000" b="1" dirty="0" err="1"/>
              <a:t>Akurat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faktual</a:t>
            </a:r>
            <a:endParaRPr lang="en-US" sz="2000" dirty="0"/>
          </a:p>
          <a:p>
            <a:r>
              <a:rPr lang="en-US" sz="2000" b="1" dirty="0" err="1"/>
              <a:t>Tepat</a:t>
            </a:r>
            <a:r>
              <a:rPr lang="en-US" sz="2000" b="1" dirty="0"/>
              <a:t> </a:t>
            </a:r>
            <a:r>
              <a:rPr lang="en-US" sz="2000" b="1" dirty="0" err="1"/>
              <a:t>sasaran</a:t>
            </a:r>
            <a:r>
              <a:rPr lang="en-US" sz="2000" dirty="0"/>
              <a:t> (</a:t>
            </a:r>
            <a:r>
              <a:rPr lang="en-US" sz="2000" dirty="0" err="1"/>
              <a:t>wisatawan</a:t>
            </a:r>
            <a:r>
              <a:rPr lang="en-US" sz="2000" dirty="0"/>
              <a:t>, </a:t>
            </a:r>
            <a:r>
              <a:rPr lang="en-US" sz="2000" dirty="0" err="1"/>
              <a:t>staf</a:t>
            </a:r>
            <a:r>
              <a:rPr lang="en-US" sz="2000" dirty="0"/>
              <a:t>, </a:t>
            </a:r>
            <a:r>
              <a:rPr lang="en-US" sz="2000" dirty="0" err="1"/>
              <a:t>masyarakat</a:t>
            </a:r>
            <a:r>
              <a:rPr lang="en-US" sz="2000" dirty="0"/>
              <a:t>)</a:t>
            </a:r>
          </a:p>
          <a:p>
            <a:r>
              <a:rPr lang="en-US" sz="2000" b="1" dirty="0" err="1"/>
              <a:t>Multibahasa</a:t>
            </a:r>
            <a:r>
              <a:rPr lang="en-US" sz="2000" dirty="0"/>
              <a:t> (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)</a:t>
            </a:r>
          </a:p>
          <a:p>
            <a:r>
              <a:rPr lang="en-US" sz="2000" b="1" dirty="0"/>
              <a:t>Visual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mudah</a:t>
            </a:r>
            <a:r>
              <a:rPr lang="en-US" sz="2000" b="1" dirty="0"/>
              <a:t> </a:t>
            </a:r>
            <a:r>
              <a:rPr lang="en-US" sz="2000" b="1" dirty="0" err="1"/>
              <a:t>dipahami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56276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04800" y="497150"/>
            <a:ext cx="85344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4. </a:t>
            </a:r>
            <a:r>
              <a:rPr lang="en-US" sz="2000" b="1" dirty="0" err="1"/>
              <a:t>Edukasi</a:t>
            </a:r>
            <a:r>
              <a:rPr lang="en-US" sz="2000" b="1" dirty="0"/>
              <a:t> </a:t>
            </a:r>
            <a:r>
              <a:rPr lang="en-US" sz="2000" b="1" dirty="0" err="1"/>
              <a:t>Wisatawan</a:t>
            </a:r>
            <a:r>
              <a:rPr lang="en-US" sz="2000" b="1" dirty="0"/>
              <a:t> &amp; </a:t>
            </a:r>
            <a:r>
              <a:rPr lang="en-US" sz="2000" b="1" dirty="0" err="1"/>
              <a:t>Staf</a:t>
            </a:r>
            <a:endParaRPr lang="en-US" sz="2000" b="1" dirty="0"/>
          </a:p>
          <a:p>
            <a:r>
              <a:rPr lang="en-US" sz="2000" b="1" dirty="0"/>
              <a:t>A. </a:t>
            </a:r>
            <a:r>
              <a:rPr lang="en-US" sz="2000" b="1" dirty="0" err="1"/>
              <a:t>Edukasi</a:t>
            </a:r>
            <a:r>
              <a:rPr lang="en-US" sz="2000" b="1" dirty="0"/>
              <a:t> </a:t>
            </a:r>
            <a:r>
              <a:rPr lang="en-US" sz="2000" b="1" dirty="0" err="1"/>
              <a:t>Wisatawan</a:t>
            </a:r>
            <a:endParaRPr lang="en-US" sz="2000" b="1" dirty="0"/>
          </a:p>
          <a:p>
            <a:r>
              <a:rPr lang="en-US" sz="2000" dirty="0" err="1"/>
              <a:t>Bertujuan</a:t>
            </a:r>
            <a:r>
              <a:rPr lang="en-US" sz="2000" dirty="0"/>
              <a:t> agar </a:t>
            </a:r>
            <a:r>
              <a:rPr lang="en-US" sz="2000" dirty="0" err="1"/>
              <a:t>wisatawan</a:t>
            </a:r>
            <a:r>
              <a:rPr lang="en-US" sz="2000" dirty="0"/>
              <a:t>:</a:t>
            </a:r>
          </a:p>
          <a:p>
            <a:r>
              <a:rPr lang="en-US" sz="2000" dirty="0" err="1"/>
              <a:t>Mengetahui</a:t>
            </a:r>
            <a:r>
              <a:rPr lang="en-US" sz="2000" dirty="0"/>
              <a:t> </a:t>
            </a:r>
            <a:r>
              <a:rPr lang="en-US" sz="2000" dirty="0" err="1"/>
              <a:t>potensi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endParaRPr lang="en-US" sz="2000" dirty="0"/>
          </a:p>
          <a:p>
            <a:r>
              <a:rPr lang="en-US" sz="2000" dirty="0" err="1"/>
              <a:t>Mematuhi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/>
              <a:t>keselamatan</a:t>
            </a:r>
            <a:endParaRPr lang="en-US" sz="2000" dirty="0"/>
          </a:p>
          <a:p>
            <a:r>
              <a:rPr lang="en-US" sz="2000" dirty="0" err="1"/>
              <a:t>Berperilaku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r>
              <a:rPr lang="en-US" sz="2000" dirty="0"/>
              <a:t> di </a:t>
            </a:r>
            <a:r>
              <a:rPr lang="en-US" sz="2000" dirty="0" err="1" smtClean="0"/>
              <a:t>destinasi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828800" y="2805474"/>
            <a:ext cx="6477000" cy="3231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Edukasi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/>
              <a:t>Briefing </a:t>
            </a:r>
            <a:r>
              <a:rPr lang="en-US" b="1" dirty="0" err="1"/>
              <a:t>singkat</a:t>
            </a:r>
            <a:endParaRPr lang="en-US" dirty="0"/>
          </a:p>
          <a:p>
            <a:pPr lvl="1"/>
            <a:r>
              <a:rPr lang="en-US" dirty="0" err="1"/>
              <a:t>Saat</a:t>
            </a:r>
            <a:r>
              <a:rPr lang="en-US" dirty="0"/>
              <a:t> check-in hotel</a:t>
            </a:r>
          </a:p>
          <a:p>
            <a:pPr lvl="1"/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(diving, hiking, rafting)</a:t>
            </a:r>
          </a:p>
          <a:p>
            <a:r>
              <a:rPr lang="en-US" b="1" dirty="0"/>
              <a:t>Leaflet &amp; booklet </a:t>
            </a:r>
            <a:r>
              <a:rPr lang="en-US" b="1" dirty="0" err="1"/>
              <a:t>keselamatan</a:t>
            </a:r>
            <a:endParaRPr lang="en-US" dirty="0"/>
          </a:p>
          <a:p>
            <a:r>
              <a:rPr lang="en-US" b="1" dirty="0"/>
              <a:t>Video </a:t>
            </a:r>
            <a:r>
              <a:rPr lang="en-US" b="1" dirty="0" err="1"/>
              <a:t>keselamatan</a:t>
            </a:r>
            <a:endParaRPr lang="en-US" dirty="0"/>
          </a:p>
          <a:p>
            <a:pPr lvl="1"/>
            <a:r>
              <a:rPr lang="en-US" dirty="0" err="1"/>
              <a:t>Diputar</a:t>
            </a:r>
            <a:r>
              <a:rPr lang="en-US" dirty="0"/>
              <a:t> di lobby, </a:t>
            </a:r>
            <a:r>
              <a:rPr lang="en-US" dirty="0" err="1"/>
              <a:t>kamar</a:t>
            </a:r>
            <a:r>
              <a:rPr lang="en-US" dirty="0"/>
              <a:t> hotel,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kendaraan</a:t>
            </a:r>
            <a:r>
              <a:rPr lang="en-US" dirty="0"/>
              <a:t> </a:t>
            </a:r>
            <a:r>
              <a:rPr lang="en-US" dirty="0" err="1"/>
              <a:t>wisata</a:t>
            </a:r>
            <a:endParaRPr lang="en-US" dirty="0"/>
          </a:p>
          <a:p>
            <a:r>
              <a:rPr lang="en-US" b="1" dirty="0" err="1"/>
              <a:t>Informasi</a:t>
            </a:r>
            <a:r>
              <a:rPr lang="en-US" b="1" dirty="0"/>
              <a:t> digital</a:t>
            </a:r>
            <a:endParaRPr lang="en-US" dirty="0"/>
          </a:p>
          <a:p>
            <a:pPr lvl="1"/>
            <a:r>
              <a:rPr lang="en-US" dirty="0"/>
              <a:t>Website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destinasi</a:t>
            </a:r>
            <a:endParaRPr lang="en-US" dirty="0"/>
          </a:p>
          <a:p>
            <a:pPr lvl="1"/>
            <a:r>
              <a:rPr lang="en-US" dirty="0"/>
              <a:t>QR Code di area </a:t>
            </a:r>
            <a:r>
              <a:rPr lang="en-US" dirty="0" err="1"/>
              <a:t>wisata</a:t>
            </a:r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33070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057400"/>
            <a:ext cx="80772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</a:t>
            </a:r>
            <a:r>
              <a:rPr lang="en-US" sz="2400" b="1" dirty="0" err="1"/>
              <a:t>Materi</a:t>
            </a:r>
            <a:r>
              <a:rPr lang="en-US" sz="2400" b="1" dirty="0"/>
              <a:t> </a:t>
            </a:r>
            <a:r>
              <a:rPr lang="en-US" sz="2400" b="1" dirty="0" err="1"/>
              <a:t>Edukasi</a:t>
            </a:r>
            <a:r>
              <a:rPr lang="en-US" sz="2400" b="1" dirty="0"/>
              <a:t> </a:t>
            </a:r>
            <a:r>
              <a:rPr lang="en-US" sz="2400" b="1" dirty="0" err="1"/>
              <a:t>Wisatawan</a:t>
            </a:r>
            <a:r>
              <a:rPr lang="en-US" sz="2400" b="1" dirty="0"/>
              <a:t>:</a:t>
            </a:r>
            <a:endParaRPr lang="en-US" sz="2400" dirty="0"/>
          </a:p>
          <a:p>
            <a:r>
              <a:rPr lang="en-US" sz="2400" dirty="0" err="1"/>
              <a:t>Prosedur</a:t>
            </a:r>
            <a:r>
              <a:rPr lang="en-US" sz="2400" dirty="0"/>
              <a:t> </a:t>
            </a:r>
            <a:r>
              <a:rPr lang="en-US" sz="2400" dirty="0" err="1"/>
              <a:t>evakuasi</a:t>
            </a:r>
            <a:r>
              <a:rPr lang="en-US" sz="2400" dirty="0"/>
              <a:t> </a:t>
            </a:r>
            <a:r>
              <a:rPr lang="en-US" sz="2400" dirty="0" err="1"/>
              <a:t>darurat</a:t>
            </a:r>
            <a:endParaRPr lang="en-US" sz="2400" dirty="0"/>
          </a:p>
          <a:p>
            <a:r>
              <a:rPr lang="en-US" sz="2400" dirty="0" err="1"/>
              <a:t>Larangan</a:t>
            </a:r>
            <a:r>
              <a:rPr lang="en-US" sz="2400" dirty="0"/>
              <a:t> </a:t>
            </a:r>
            <a:r>
              <a:rPr lang="en-US" sz="2400" dirty="0" err="1"/>
              <a:t>berenang</a:t>
            </a:r>
            <a:r>
              <a:rPr lang="en-US" sz="2400" dirty="0"/>
              <a:t> di </a:t>
            </a:r>
            <a:r>
              <a:rPr lang="en-US" sz="2400" dirty="0" err="1"/>
              <a:t>zona</a:t>
            </a:r>
            <a:r>
              <a:rPr lang="en-US" sz="2400" dirty="0"/>
              <a:t> </a:t>
            </a:r>
            <a:r>
              <a:rPr lang="en-US" sz="2400" dirty="0" err="1"/>
              <a:t>berbahaya</a:t>
            </a:r>
            <a:endParaRPr lang="en-US" sz="2400" dirty="0"/>
          </a:p>
          <a:p>
            <a:r>
              <a:rPr lang="en-US" sz="2400" dirty="0" err="1"/>
              <a:t>Etika</a:t>
            </a:r>
            <a:r>
              <a:rPr lang="en-US" sz="2400" dirty="0"/>
              <a:t> </a:t>
            </a:r>
            <a:r>
              <a:rPr lang="en-US" sz="2400" dirty="0" err="1"/>
              <a:t>keselamatan</a:t>
            </a:r>
            <a:r>
              <a:rPr lang="en-US" sz="2400" dirty="0"/>
              <a:t> di </a:t>
            </a:r>
            <a:r>
              <a:rPr lang="en-US" sz="2400" dirty="0" err="1"/>
              <a:t>alam</a:t>
            </a:r>
            <a:r>
              <a:rPr lang="en-US" sz="2400" dirty="0"/>
              <a:t> (</a:t>
            </a:r>
            <a:r>
              <a:rPr lang="en-US" sz="2400" dirty="0" err="1"/>
              <a:t>gunung</a:t>
            </a:r>
            <a:r>
              <a:rPr lang="en-US" sz="2400" dirty="0"/>
              <a:t>, </a:t>
            </a:r>
            <a:r>
              <a:rPr lang="en-US" sz="2400" dirty="0" err="1"/>
              <a:t>pantai</a:t>
            </a:r>
            <a:r>
              <a:rPr lang="en-US" sz="2400" dirty="0"/>
              <a:t>, </a:t>
            </a:r>
            <a:r>
              <a:rPr lang="en-US" sz="2400" dirty="0" err="1"/>
              <a:t>hutan</a:t>
            </a:r>
            <a:r>
              <a:rPr lang="en-US" sz="2400" dirty="0"/>
              <a:t>)</a:t>
            </a:r>
          </a:p>
          <a:p>
            <a:r>
              <a:rPr lang="en-US" sz="2400" dirty="0" err="1"/>
              <a:t>Protokol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(</a:t>
            </a:r>
            <a:r>
              <a:rPr lang="en-US" sz="2400" dirty="0" err="1"/>
              <a:t>kebersihan</a:t>
            </a:r>
            <a:r>
              <a:rPr lang="en-US" sz="2400" dirty="0"/>
              <a:t>, P3K)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332373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676400" y="4191000"/>
            <a:ext cx="6400800" cy="1752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Metode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Edukasi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en-US" dirty="0" err="1" smtClean="0">
                <a:solidFill>
                  <a:schemeClr val="tx1"/>
                </a:solidFill>
              </a:rPr>
              <a:t>Pelatihan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rutin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en-US" dirty="0" err="1" smtClean="0">
                <a:solidFill>
                  <a:schemeClr val="tx1"/>
                </a:solidFill>
              </a:rPr>
              <a:t>Simulasi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&amp; drill </a:t>
            </a:r>
            <a:r>
              <a:rPr lang="en-US" dirty="0" err="1">
                <a:solidFill>
                  <a:schemeClr val="tx1"/>
                </a:solidFill>
              </a:rPr>
              <a:t>evakuasi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-Poster </a:t>
            </a:r>
            <a:r>
              <a:rPr lang="en-US" dirty="0">
                <a:solidFill>
                  <a:schemeClr val="tx1"/>
                </a:solidFill>
              </a:rPr>
              <a:t>internal </a:t>
            </a:r>
            <a:r>
              <a:rPr lang="en-US" dirty="0" err="1">
                <a:solidFill>
                  <a:schemeClr val="tx1"/>
                </a:solidFill>
              </a:rPr>
              <a:t>staf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en-US" dirty="0" err="1" smtClean="0">
                <a:solidFill>
                  <a:schemeClr val="tx1"/>
                </a:solidFill>
              </a:rPr>
              <a:t>Modul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e-learning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889844"/>
            <a:ext cx="8229600" cy="3170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B. </a:t>
            </a:r>
            <a:r>
              <a:rPr lang="en-US" sz="2000" b="1" dirty="0" err="1"/>
              <a:t>Edukasi</a:t>
            </a:r>
            <a:r>
              <a:rPr lang="en-US" sz="2000" b="1" dirty="0"/>
              <a:t> </a:t>
            </a:r>
            <a:r>
              <a:rPr lang="en-US" sz="2000" b="1" dirty="0" err="1"/>
              <a:t>Staf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endParaRPr lang="en-US" sz="2000" b="1" dirty="0"/>
          </a:p>
          <a:p>
            <a:r>
              <a:rPr lang="en-US" sz="2000" dirty="0" err="1"/>
              <a:t>Staf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b="1" dirty="0" err="1"/>
              <a:t>komunikator</a:t>
            </a:r>
            <a:r>
              <a:rPr lang="en-US" sz="2000" b="1" dirty="0"/>
              <a:t> </a:t>
            </a:r>
            <a:r>
              <a:rPr lang="en-US" sz="2000" b="1" dirty="0" err="1"/>
              <a:t>risiko</a:t>
            </a:r>
            <a:r>
              <a:rPr lang="en-US" sz="2000" b="1" dirty="0"/>
              <a:t> </a:t>
            </a:r>
            <a:r>
              <a:rPr lang="en-US" sz="2000" b="1" dirty="0" err="1"/>
              <a:t>utama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b="1" dirty="0" err="1"/>
              <a:t>Materi</a:t>
            </a:r>
            <a:r>
              <a:rPr lang="en-US" sz="2000" b="1" dirty="0"/>
              <a:t> </a:t>
            </a:r>
            <a:r>
              <a:rPr lang="en-US" sz="2000" b="1" dirty="0" err="1"/>
              <a:t>Edukasi</a:t>
            </a:r>
            <a:r>
              <a:rPr lang="en-US" sz="2000" b="1" dirty="0"/>
              <a:t> </a:t>
            </a:r>
            <a:r>
              <a:rPr lang="en-US" sz="2000" b="1" dirty="0" err="1"/>
              <a:t>Staf</a:t>
            </a:r>
            <a:r>
              <a:rPr lang="en-US" sz="2000" b="1" dirty="0"/>
              <a:t>:</a:t>
            </a:r>
            <a:endParaRPr lang="en-US" sz="2000" dirty="0"/>
          </a:p>
          <a:p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risiko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&amp; </a:t>
            </a:r>
            <a:r>
              <a:rPr lang="en-US" sz="2000" dirty="0" err="1"/>
              <a:t>wisata</a:t>
            </a:r>
            <a:endParaRPr lang="en-US" sz="2000" dirty="0"/>
          </a:p>
          <a:p>
            <a:r>
              <a:rPr lang="en-US" sz="2000" dirty="0"/>
              <a:t>SOP </a:t>
            </a:r>
            <a:r>
              <a:rPr lang="en-US" sz="2000" dirty="0" err="1"/>
              <a:t>keselamatan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keadaan</a:t>
            </a:r>
            <a:r>
              <a:rPr lang="en-US" sz="2000" dirty="0"/>
              <a:t> </a:t>
            </a:r>
            <a:r>
              <a:rPr lang="en-US" sz="2000" dirty="0" err="1"/>
              <a:t>darurat</a:t>
            </a:r>
            <a:endParaRPr lang="en-US" sz="2000" dirty="0"/>
          </a:p>
          <a:p>
            <a:r>
              <a:rPr lang="en-US" sz="2000" dirty="0" err="1"/>
              <a:t>Pertolongan</a:t>
            </a:r>
            <a:r>
              <a:rPr lang="en-US" sz="2000" dirty="0"/>
              <a:t> </a:t>
            </a:r>
            <a:r>
              <a:rPr lang="en-US" sz="2000" dirty="0" err="1"/>
              <a:t>pertama</a:t>
            </a:r>
            <a:r>
              <a:rPr lang="en-US" sz="2000" dirty="0"/>
              <a:t> (P3K)</a:t>
            </a:r>
          </a:p>
          <a:p>
            <a:r>
              <a:rPr lang="en-US" sz="2000" dirty="0" err="1"/>
              <a:t>Komunikasi</a:t>
            </a:r>
            <a:r>
              <a:rPr lang="en-US" sz="2000" dirty="0"/>
              <a:t> </a:t>
            </a:r>
            <a:r>
              <a:rPr lang="en-US" sz="2000" dirty="0" err="1"/>
              <a:t>efektif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krisis</a:t>
            </a:r>
            <a:endParaRPr lang="en-US" sz="2000" dirty="0"/>
          </a:p>
          <a:p>
            <a:r>
              <a:rPr lang="en-US" sz="2000" dirty="0" err="1"/>
              <a:t>Penggunaan</a:t>
            </a:r>
            <a:r>
              <a:rPr lang="en-US" sz="2000" dirty="0"/>
              <a:t> APD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011841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52500" y="2362200"/>
            <a:ext cx="72390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5. Signage (</a:t>
            </a:r>
            <a:r>
              <a:rPr lang="en-US" sz="2000" b="1" dirty="0" err="1"/>
              <a:t>Rambu</a:t>
            </a:r>
            <a:r>
              <a:rPr lang="en-US" sz="2000" b="1" dirty="0"/>
              <a:t> &amp; </a:t>
            </a:r>
            <a:r>
              <a:rPr lang="en-US" sz="2000" b="1" dirty="0" err="1"/>
              <a:t>Informasi</a:t>
            </a:r>
            <a:r>
              <a:rPr lang="en-US" sz="2000" b="1" dirty="0"/>
              <a:t> </a:t>
            </a:r>
            <a:r>
              <a:rPr lang="en-US" sz="2000" b="1" dirty="0" err="1"/>
              <a:t>Keselamatan</a:t>
            </a:r>
            <a:r>
              <a:rPr lang="en-US" sz="2000" b="1" dirty="0"/>
              <a:t>)</a:t>
            </a:r>
          </a:p>
          <a:p>
            <a:r>
              <a:rPr lang="en-US" sz="2000" b="1" dirty="0"/>
              <a:t>A. </a:t>
            </a:r>
            <a:r>
              <a:rPr lang="en-US" sz="2000" b="1" dirty="0" err="1"/>
              <a:t>Fungsi</a:t>
            </a:r>
            <a:r>
              <a:rPr lang="en-US" sz="2000" b="1" dirty="0"/>
              <a:t> Signage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peringatan</a:t>
            </a:r>
            <a:r>
              <a:rPr lang="en-US" sz="2000" dirty="0"/>
              <a:t> </a:t>
            </a:r>
            <a:r>
              <a:rPr lang="en-US" sz="2000" dirty="0" err="1"/>
              <a:t>dini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Mengarahkan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</a:t>
            </a:r>
            <a:r>
              <a:rPr lang="en-US" sz="2000" dirty="0" err="1"/>
              <a:t>aman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kesalahan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komunikasi</a:t>
            </a:r>
            <a:r>
              <a:rPr lang="en-US" sz="2000" dirty="0"/>
              <a:t> non-verbal</a:t>
            </a:r>
          </a:p>
        </p:txBody>
      </p:sp>
    </p:spTree>
    <p:extLst>
      <p:ext uri="{BB962C8B-B14F-4D97-AF65-F5344CB8AC3E}">
        <p14:creationId xmlns:p14="http://schemas.microsoft.com/office/powerpoint/2010/main" val="22202560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71600" y="609600"/>
            <a:ext cx="5943600" cy="455509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B. </a:t>
            </a:r>
            <a:r>
              <a:rPr lang="en-US" b="1" dirty="0" err="1"/>
              <a:t>Jenis</a:t>
            </a:r>
            <a:r>
              <a:rPr lang="en-US" b="1" dirty="0"/>
              <a:t> Signage </a:t>
            </a:r>
            <a:r>
              <a:rPr lang="en-US" b="1" dirty="0" err="1"/>
              <a:t>Keselamatan</a:t>
            </a:r>
            <a:endParaRPr lang="en-US" b="1" dirty="0"/>
          </a:p>
          <a:p>
            <a:r>
              <a:rPr lang="en-US" b="1" dirty="0"/>
              <a:t>Warning Sign (</a:t>
            </a:r>
            <a:r>
              <a:rPr lang="en-US" b="1" dirty="0" err="1"/>
              <a:t>Peringatan</a:t>
            </a:r>
            <a:r>
              <a:rPr lang="en-US" b="1" dirty="0"/>
              <a:t>)</a:t>
            </a:r>
            <a:endParaRPr lang="en-US" dirty="0"/>
          </a:p>
          <a:p>
            <a:pPr lvl="1"/>
            <a:r>
              <a:rPr lang="en-US" dirty="0" err="1"/>
              <a:t>Bahaya</a:t>
            </a:r>
            <a:r>
              <a:rPr lang="en-US" dirty="0"/>
              <a:t> </a:t>
            </a:r>
            <a:r>
              <a:rPr lang="en-US" dirty="0" err="1"/>
              <a:t>ombak</a:t>
            </a:r>
            <a:r>
              <a:rPr lang="en-US" dirty="0"/>
              <a:t> </a:t>
            </a:r>
            <a:r>
              <a:rPr lang="en-US" dirty="0" err="1"/>
              <a:t>besar</a:t>
            </a:r>
            <a:endParaRPr lang="en-US" dirty="0"/>
          </a:p>
          <a:p>
            <a:pPr lvl="1"/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licin</a:t>
            </a:r>
            <a:endParaRPr lang="en-US" dirty="0"/>
          </a:p>
          <a:p>
            <a:pPr lvl="1"/>
            <a:r>
              <a:rPr lang="en-US" dirty="0" err="1"/>
              <a:t>Zona</a:t>
            </a:r>
            <a:r>
              <a:rPr lang="en-US" dirty="0"/>
              <a:t> </a:t>
            </a:r>
            <a:r>
              <a:rPr lang="en-US" dirty="0" err="1"/>
              <a:t>rawan</a:t>
            </a:r>
            <a:r>
              <a:rPr lang="en-US" dirty="0"/>
              <a:t> </a:t>
            </a:r>
            <a:r>
              <a:rPr lang="en-US" dirty="0" err="1"/>
              <a:t>longsor</a:t>
            </a:r>
            <a:endParaRPr lang="en-US" dirty="0"/>
          </a:p>
          <a:p>
            <a:r>
              <a:rPr lang="en-US" b="1" dirty="0"/>
              <a:t>Mandatory Sign (</a:t>
            </a:r>
            <a:r>
              <a:rPr lang="en-US" b="1" dirty="0" err="1"/>
              <a:t>Perintah</a:t>
            </a:r>
            <a:r>
              <a:rPr lang="en-US" b="1" dirty="0"/>
              <a:t>)</a:t>
            </a:r>
            <a:endParaRPr lang="en-US" dirty="0"/>
          </a:p>
          <a:p>
            <a:pPr lvl="1"/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helm</a:t>
            </a:r>
          </a:p>
          <a:p>
            <a:pPr lvl="1"/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pelampung</a:t>
            </a:r>
            <a:endParaRPr lang="en-US" dirty="0"/>
          </a:p>
          <a:p>
            <a:r>
              <a:rPr lang="en-US" b="1" dirty="0"/>
              <a:t>Prohibition Sign (</a:t>
            </a:r>
            <a:r>
              <a:rPr lang="en-US" b="1" dirty="0" err="1"/>
              <a:t>Larangan</a:t>
            </a:r>
            <a:r>
              <a:rPr lang="en-US" b="1" dirty="0"/>
              <a:t>)</a:t>
            </a:r>
            <a:endParaRPr lang="en-US" dirty="0"/>
          </a:p>
          <a:p>
            <a:pPr lvl="1"/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berenang</a:t>
            </a:r>
            <a:endParaRPr lang="en-US" dirty="0"/>
          </a:p>
          <a:p>
            <a:pPr lvl="1"/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area </a:t>
            </a:r>
            <a:r>
              <a:rPr lang="en-US" dirty="0" err="1"/>
              <a:t>tertentu</a:t>
            </a:r>
            <a:endParaRPr lang="en-US" dirty="0"/>
          </a:p>
          <a:p>
            <a:r>
              <a:rPr lang="en-US" b="1" dirty="0"/>
              <a:t>Emergency Sign</a:t>
            </a:r>
            <a:endParaRPr lang="en-US" dirty="0"/>
          </a:p>
          <a:p>
            <a:pPr lvl="1"/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evakuasi</a:t>
            </a:r>
            <a:endParaRPr lang="en-US" dirty="0"/>
          </a:p>
          <a:p>
            <a:pPr lvl="1"/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kumpul</a:t>
            </a:r>
            <a:endParaRPr lang="en-US" dirty="0"/>
          </a:p>
          <a:p>
            <a:pPr lvl="1"/>
            <a:r>
              <a:rPr lang="en-US" dirty="0" err="1"/>
              <a:t>Lokasi</a:t>
            </a:r>
            <a:r>
              <a:rPr lang="en-US" dirty="0"/>
              <a:t> P3K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64958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4810</TotalTime>
  <Words>514</Words>
  <Application>Microsoft Office PowerPoint</Application>
  <PresentationFormat>On-screen Show (4:3)</PresentationFormat>
  <Paragraphs>118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581</cp:revision>
  <cp:lastPrinted>2017-08-29T02:54:51Z</cp:lastPrinted>
  <dcterms:created xsi:type="dcterms:W3CDTF">2010-04-18T12:06:30Z</dcterms:created>
  <dcterms:modified xsi:type="dcterms:W3CDTF">2025-12-28T14:56:30Z</dcterms:modified>
</cp:coreProperties>
</file>