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146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A507-736C-4613-BEC6-340931B253B3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289F-4AA8-45C3-A7AE-65EA1889AE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936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98839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9625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41"/>
      </p:ext>
    </p:extLst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6037-660A-4C40-9159-56DEC201D79B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3AA8-8F0F-4DD4-8DA0-35F40F90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1488"/>
      </p:ext>
    </p:extLst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DAE6-3781-42C0-B117-6820EBBFC7A2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A3D8-7929-40A5-A2CC-7EE46F2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059"/>
      </p:ext>
    </p:extLst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BD1-F035-47FF-B6F2-4ADD4ECC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2382"/>
      </p:ext>
    </p:extLst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6C27-C4DD-4285-84D7-34CA2CFDC564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53B-65CC-4845-9EBB-E9067A80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0416"/>
      </p:ext>
    </p:extLst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C23D-5813-4A71-B934-7360DA8CA418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75D4-A66A-4F63-89A6-AAE38600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6500"/>
      </p:ext>
    </p:extLst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9B65-6CCE-4C1B-A65C-B05AC100C8C2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E82E-E8BE-4013-BEFD-55740F7A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1769"/>
      </p:ext>
    </p:extLst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AC77-AE25-44AC-80DD-F8BCB174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7640"/>
      </p:ext>
    </p:extLst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C0C-9428-498B-BEC9-752237E403FC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E43E-F7AA-4228-8DD2-49D18349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3169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2979"/>
      </p:ext>
    </p:extLst>
  </p:cSld>
  <p:clrMapOvr>
    <a:masterClrMapping/>
  </p:clrMapOvr>
  <p:transition spd="slow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8399-000F-40AA-AB93-543B3CFDD71D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EC-2778-43AC-9E2E-CCB719F0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9701"/>
      </p:ext>
    </p:extLst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D7F-DF1B-4DFD-8B69-F5381104F8DC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DFD-A653-468C-868E-D21C1C58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0977"/>
      </p:ext>
    </p:extLst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91DA-ADDF-4A2B-A29E-5C2006BAC5F3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FEDE-2D81-4B48-91D7-499FCDF1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1084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6285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7176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4490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6580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804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423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3299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3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ED6EA-B784-4D4B-8C51-F8C57A824549}" type="datetime1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D03939-83D9-43CC-9A6A-745C8DED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48213-AAE7-4C2A-8FCB-C4EFB74775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B64FC-3658-4DEA-B9F6-3B6553E990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ASPEK HUKUM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DALAM BISNIS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Dosen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Taufik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, SE.,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M.S.Ak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6279" y="1696066"/>
            <a:ext cx="3560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Pertemuan ke-1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751"/>
            <a:ext cx="8229600" cy="292813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PENANAMAN MODAL DALAM PRESPEKTIF HUKUM BISNIS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1. PKN SEBGAI MP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PKN SEBGAI MPK</Template>
  <TotalTime>8</TotalTime>
  <Words>32</Words>
  <Application>Microsoft Office PowerPoint</Application>
  <PresentationFormat>On-screen Show (4:3)</PresentationFormat>
  <Paragraphs>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1. PKN SEBGAI MPK</vt:lpstr>
      <vt:lpstr>Office Theme</vt:lpstr>
      <vt:lpstr>PowerPoint Presentation</vt:lpstr>
      <vt:lpstr>PENANAMAN MODAL DALAM PRESPEKTIF HUKUM BISNIS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3</cp:revision>
  <dcterms:created xsi:type="dcterms:W3CDTF">2013-01-27T09:14:16Z</dcterms:created>
  <dcterms:modified xsi:type="dcterms:W3CDTF">2025-12-29T02:06:57Z</dcterms:modified>
  <cp:category/>
</cp:coreProperties>
</file>