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2240" y="492251"/>
            <a:ext cx="6079236" cy="5873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0" y="515112"/>
            <a:ext cx="83820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88208" y="521207"/>
            <a:ext cx="5815584" cy="5815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3452" y="306324"/>
            <a:ext cx="7245096" cy="6245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7500" y="381000"/>
            <a:ext cx="6477000" cy="609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4388" y="528827"/>
            <a:ext cx="5983223" cy="5971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48612" y="457200"/>
            <a:ext cx="8496300" cy="594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</cp:revision>
  <dcterms:modified xsi:type="dcterms:W3CDTF">2024-12-20T03:19:40Z</dcterms:modified>
</cp:coreProperties>
</file>