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7" r:id="rId3"/>
    <p:sldId id="350" r:id="rId4"/>
    <p:sldId id="352" r:id="rId5"/>
    <p:sldId id="331" r:id="rId6"/>
    <p:sldId id="341" r:id="rId7"/>
    <p:sldId id="348" r:id="rId8"/>
    <p:sldId id="353" r:id="rId9"/>
    <p:sldId id="351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50"/>
            <p14:sldId id="352"/>
            <p14:sldId id="331"/>
            <p14:sldId id="341"/>
            <p14:sldId id="348"/>
            <p14:sldId id="353"/>
            <p14:sldId id="35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580" autoAdjust="0"/>
  </p:normalViewPr>
  <p:slideViewPr>
    <p:cSldViewPr>
      <p:cViewPr varScale="1">
        <p:scale>
          <a:sx n="70" d="100"/>
          <a:sy n="70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KORUPSI, KOLUSI DAN NEPOTISME DALAM PEMERINTAHAN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632848" cy="504056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Korupsi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ID" b="1" dirty="0" err="1">
                <a:solidFill>
                  <a:schemeClr val="tx1"/>
                </a:solidFill>
              </a:rPr>
              <a:t>Korupsi</a:t>
            </a:r>
            <a:r>
              <a:rPr lang="en-ID" b="1" dirty="0">
                <a:solidFill>
                  <a:schemeClr val="tx1"/>
                </a:solidFill>
              </a:rPr>
              <a:t> :</a:t>
            </a:r>
            <a:r>
              <a:rPr lang="en-ID" dirty="0" err="1">
                <a:solidFill>
                  <a:schemeClr val="tx1"/>
                </a:solidFill>
              </a:rPr>
              <a:t>Perbuatan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melawan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penyelenggara</a:t>
            </a:r>
            <a:r>
              <a:rPr lang="en-ID" dirty="0">
                <a:solidFill>
                  <a:schemeClr val="tx1"/>
                </a:solidFill>
              </a:rPr>
              <a:t> negara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lain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menyalahgunakan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kekuasaan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jabatan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memperkaya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sendiri</a:t>
            </a:r>
            <a:r>
              <a:rPr lang="en-ID" dirty="0">
                <a:solidFill>
                  <a:schemeClr val="tx1"/>
                </a:solidFill>
              </a:rPr>
              <a:t>, orang lain,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korporasi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mengakibatkan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perekonomian</a:t>
            </a:r>
            <a:r>
              <a:rPr lang="en-ID" dirty="0">
                <a:solidFill>
                  <a:schemeClr val="tx1"/>
                </a:solidFill>
              </a:rPr>
              <a:t> negara.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b="1" dirty="0">
                <a:solidFill>
                  <a:schemeClr val="tx1"/>
                </a:solidFill>
              </a:rPr>
              <a:t>Dasar </a:t>
            </a:r>
            <a:r>
              <a:rPr lang="en-ID" b="1" dirty="0" err="1">
                <a:solidFill>
                  <a:schemeClr val="tx1"/>
                </a:solidFill>
              </a:rPr>
              <a:t>hukum</a:t>
            </a:r>
            <a:r>
              <a:rPr lang="en-ID" b="1" dirty="0">
                <a:solidFill>
                  <a:schemeClr val="tx1"/>
                </a:solidFill>
              </a:rPr>
              <a:t>: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Undang-Undang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Nomor</a:t>
            </a:r>
            <a:r>
              <a:rPr lang="en-ID" dirty="0">
                <a:solidFill>
                  <a:schemeClr val="tx1"/>
                </a:solidFill>
              </a:rPr>
              <a:t> 31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1999 jo. UU </a:t>
            </a:r>
            <a:r>
              <a:rPr lang="en-ID" dirty="0" err="1">
                <a:solidFill>
                  <a:schemeClr val="tx1"/>
                </a:solidFill>
              </a:rPr>
              <a:t>Nomor</a:t>
            </a:r>
            <a:r>
              <a:rPr lang="en-ID" dirty="0">
                <a:solidFill>
                  <a:schemeClr val="tx1"/>
                </a:solidFill>
              </a:rPr>
              <a:t> 20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2001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Pemberantasan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Korupsi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korupsi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Suap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pemerasan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penggelapan</a:t>
            </a:r>
            <a:r>
              <a:rPr lang="en-US" dirty="0">
                <a:solidFill>
                  <a:schemeClr val="tx1"/>
                </a:solidFill>
              </a:rPr>
              <a:t>, dan </a:t>
            </a:r>
            <a:r>
              <a:rPr lang="en-US" dirty="0" err="1">
                <a:solidFill>
                  <a:schemeClr val="tx1"/>
                </a:solidFill>
              </a:rPr>
              <a:t>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Menghambat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merusak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integritas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ketidakadilan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272808" cy="5760640"/>
          </a:xfrm>
        </p:spPr>
        <p:txBody>
          <a:bodyPr>
            <a:normAutofit/>
          </a:bodyPr>
          <a:lstStyle/>
          <a:p>
            <a:pPr marL="53975"/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Kolusi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3975"/>
            <a:endParaRPr lang="en-US" sz="2400" dirty="0">
              <a:solidFill>
                <a:schemeClr val="tx1"/>
              </a:solidFill>
            </a:endParaRPr>
          </a:p>
          <a:p>
            <a:pPr marL="53975" algn="just"/>
            <a:r>
              <a:rPr lang="en-US" sz="2400" dirty="0" err="1">
                <a:solidFill>
                  <a:schemeClr val="tx1"/>
                </a:solidFill>
              </a:rPr>
              <a:t>Definisi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Persekongkolan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merugikan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lain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Kolusi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seringkali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pejabat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memenangkan</a:t>
            </a:r>
            <a:r>
              <a:rPr lang="en-US" sz="2400" dirty="0">
                <a:solidFill>
                  <a:schemeClr val="tx1"/>
                </a:solidFill>
              </a:rPr>
              <a:t> tender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3975" algn="just"/>
            <a:endParaRPr lang="en-US" sz="2400" dirty="0">
              <a:solidFill>
                <a:schemeClr val="tx1"/>
              </a:solidFill>
            </a:endParaRPr>
          </a:p>
          <a:p>
            <a:pPr marL="53975" algn="just"/>
            <a:r>
              <a:rPr lang="en-US" sz="2400" dirty="0" err="1">
                <a:solidFill>
                  <a:schemeClr val="tx1"/>
                </a:solidFill>
              </a:rPr>
              <a:t>Dampak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merugikan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perekonomian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merusak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kepercayaan</a:t>
            </a:r>
            <a:r>
              <a:rPr lang="en-US" sz="2400" dirty="0">
                <a:solidFill>
                  <a:schemeClr val="tx1"/>
                </a:solidFill>
              </a:rPr>
              <a:t> public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3975" algn="just"/>
            <a:endParaRPr lang="en-US" sz="2400" dirty="0"/>
          </a:p>
          <a:p>
            <a:pPr marL="53975" algn="just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044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632848" cy="5472608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Nepotisme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Definisi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jabatan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keuntungan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kerabat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melihat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kelayakan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Penunjukan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BUMN.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efisiensi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menurunkan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ketidakadilan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09627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/>
          </a:bodyPr>
          <a:lstStyle/>
          <a:p>
            <a:pPr algn="just"/>
            <a:endParaRPr lang="en-US" sz="2400" dirty="0"/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Faktor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Penyebab</a:t>
            </a:r>
            <a:r>
              <a:rPr lang="en-US" sz="2400" b="1" dirty="0">
                <a:solidFill>
                  <a:schemeClr val="tx1"/>
                </a:solidFill>
              </a:rPr>
              <a:t> KKN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Pemerintahan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Kurangnya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transparansi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akuntabilitas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lemah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nn-NO" sz="2400" dirty="0">
                <a:solidFill>
                  <a:schemeClr val="tx1"/>
                </a:solidFill>
              </a:rPr>
              <a:t>Tingginya tingkat kemiskinan dan kesenjangan sosial.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Budaya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politik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sehat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fi-FI" sz="2400" dirty="0">
                <a:solidFill>
                  <a:schemeClr val="tx1"/>
                </a:solidFill>
              </a:rPr>
              <a:t>Tuntutan ekonomi yang tinggi dan godaan kekuasaan</a:t>
            </a:r>
            <a:endParaRPr lang="en-US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6886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Dampak</a:t>
            </a:r>
            <a:r>
              <a:rPr lang="en-US" sz="2400" b="1" dirty="0">
                <a:solidFill>
                  <a:schemeClr val="tx1"/>
                </a:solidFill>
              </a:rPr>
              <a:t> KKN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Pemerintahan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</a:rPr>
              <a:t>Kerugian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Ekonomi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Pemborosan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anggaran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proyek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fiktif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pembangunan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tidak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efisien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</a:rPr>
              <a:t>Penyalahgunaan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Kekuasaan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Pembuat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kebijakan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pejabat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publik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menggunakan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kekuasaannya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keuntungan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pribadi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</a:rPr>
              <a:t>Menghambat</a:t>
            </a:r>
            <a:r>
              <a:rPr lang="en-US" sz="2000" b="1" dirty="0">
                <a:solidFill>
                  <a:schemeClr val="tx1"/>
                </a:solidFill>
              </a:rPr>
              <a:t> Pembangunan:</a:t>
            </a:r>
            <a:r>
              <a:rPr lang="en-US" sz="2000" dirty="0">
                <a:solidFill>
                  <a:schemeClr val="tx1"/>
                </a:solidFill>
              </a:rPr>
              <a:t> KKN </a:t>
            </a:r>
            <a:r>
              <a:rPr lang="en-US" sz="2000" dirty="0" err="1">
                <a:solidFill>
                  <a:schemeClr val="tx1"/>
                </a:solidFill>
              </a:rPr>
              <a:t>menurunkan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kualitas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pelayanan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publik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menciptakan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ketidakpercayaan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terhadap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pemerintah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</a:rPr>
              <a:t>Menurunnya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Kualitas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Demokrasi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> Rakyat </a:t>
            </a:r>
            <a:r>
              <a:rPr lang="en-US" sz="2000" dirty="0" err="1">
                <a:solidFill>
                  <a:schemeClr val="tx1"/>
                </a:solidFill>
              </a:rPr>
              <a:t>kehilangan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harapan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sistem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adil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transparan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endParaRPr lang="en-US" sz="2000" b="1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Peran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Pencegahan</a:t>
            </a:r>
            <a:r>
              <a:rPr lang="en-US" sz="2400" b="1" dirty="0">
                <a:solidFill>
                  <a:schemeClr val="tx1"/>
                </a:solidFill>
              </a:rPr>
              <a:t> KKN: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Partisipasi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Aktif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Masyarakat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sv-SE" sz="2000" dirty="0">
                <a:solidFill>
                  <a:schemeClr val="tx1"/>
                </a:solidFill>
              </a:rPr>
              <a:t>Masyarakat berperan dalam mengawasi jalannya pemerintahan.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i-FI" sz="2000" dirty="0">
                <a:solidFill>
                  <a:schemeClr val="tx1"/>
                </a:solidFill>
              </a:rPr>
              <a:t>Melakukan pelaporan dan menyuarakan ketidakadilan.</a:t>
            </a:r>
          </a:p>
          <a:p>
            <a:pPr algn="just"/>
            <a:r>
              <a:rPr lang="fi-FI" sz="2000" b="1" dirty="0">
                <a:solidFill>
                  <a:schemeClr val="tx1"/>
                </a:solidFill>
                <a:ea typeface="Instrument Sans Medium" pitchFamily="34" charset="-122"/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Mendorong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Budaya</a:t>
            </a:r>
            <a:r>
              <a:rPr lang="en-US" sz="2000" dirty="0">
                <a:solidFill>
                  <a:schemeClr val="tx1"/>
                </a:solidFill>
              </a:rPr>
              <a:t> Anti-KKN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</a:rPr>
              <a:t>Meningkatkan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kesadaran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masyarakat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menanggulangi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korupsi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melalui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pendidikan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media.</a:t>
            </a:r>
            <a:endParaRPr lang="en-US" sz="2000" b="1" dirty="0">
              <a:solidFill>
                <a:schemeClr val="tx1"/>
              </a:solidFill>
              <a:ea typeface="Instrument Sans Medium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776864" cy="5544616"/>
          </a:xfrm>
        </p:spPr>
        <p:txBody>
          <a:bodyPr>
            <a:normAutofit/>
          </a:bodyPr>
          <a:lstStyle/>
          <a:p>
            <a:r>
              <a:rPr lang="fi-FI" sz="2400" b="1" dirty="0">
                <a:solidFill>
                  <a:schemeClr val="tx1"/>
                </a:solidFill>
              </a:rPr>
              <a:t>Pencegahan Korupsi, Kolusi, dan Nepotisme</a:t>
            </a:r>
          </a:p>
          <a:p>
            <a:endParaRPr lang="fi-FI" sz="2400" dirty="0"/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Langkah-Langkah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Pencegahan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Transparansi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Akuntabilitas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terbuka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jelas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Ketat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tx1"/>
                </a:solidFill>
              </a:rPr>
              <a:t>Membentuk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independen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KPK.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tx1"/>
                </a:solidFill>
              </a:rPr>
              <a:t>Mengoptimalkan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peran</a:t>
            </a:r>
            <a:r>
              <a:rPr lang="en-US" sz="2400" dirty="0">
                <a:solidFill>
                  <a:schemeClr val="tx1"/>
                </a:solidFill>
              </a:rPr>
              <a:t> BPK (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7344816" cy="5090120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3.</a:t>
            </a:r>
            <a:r>
              <a:rPr lang="en-US" dirty="0"/>
              <a:t> </a:t>
            </a:r>
            <a:r>
              <a:rPr lang="en-US" dirty="0" err="1">
                <a:solidFill>
                  <a:schemeClr val="tx1"/>
                </a:solidFill>
              </a:rPr>
              <a:t>Reformasi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Birokrasi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Pemangkasan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birokrasi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berbelit-belit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Penguatan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kapasitas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aparatur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penegak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Pendidikan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Sosialisasi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da-DK" dirty="0">
                <a:solidFill>
                  <a:schemeClr val="tx1"/>
                </a:solidFill>
              </a:rPr>
              <a:t>Melakukan pendidikan anti-KKN kepada pejabat publik dan masyarakat.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profesional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338213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128792" cy="5400600"/>
          </a:xfrm>
        </p:spPr>
        <p:txBody>
          <a:bodyPr>
            <a:normAutofit/>
          </a:bodyPr>
          <a:lstStyle/>
          <a:p>
            <a:r>
              <a:rPr lang="en-US" sz="3300" b="1" dirty="0" err="1">
                <a:solidFill>
                  <a:schemeClr val="tx1"/>
                </a:solidFill>
              </a:rPr>
              <a:t>Kesimpulan</a:t>
            </a:r>
            <a:endParaRPr lang="en-US" sz="3300" b="1" dirty="0">
              <a:solidFill>
                <a:schemeClr val="tx1"/>
              </a:solidFill>
            </a:endParaRPr>
          </a:p>
          <a:p>
            <a:endParaRPr lang="en-US" sz="26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Korupsi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kolusi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nepotisme</a:t>
            </a:r>
            <a:r>
              <a:rPr lang="en-US" dirty="0">
                <a:solidFill>
                  <a:schemeClr val="tx1"/>
                </a:solidFill>
              </a:rPr>
              <a:t> (KKN)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integritas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Pencegahan</a:t>
            </a:r>
            <a:r>
              <a:rPr lang="en-US" dirty="0">
                <a:solidFill>
                  <a:schemeClr val="tx1"/>
                </a:solidFill>
              </a:rPr>
              <a:t> KKN </a:t>
            </a:r>
            <a:r>
              <a:rPr lang="en-US" dirty="0" err="1">
                <a:solidFill>
                  <a:schemeClr val="tx1"/>
                </a:solidFill>
              </a:rPr>
              <a:t>memerlukan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ketat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reformasi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birokrasi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partisipasi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9586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7064</TotalTime>
  <Words>467</Words>
  <Application>Microsoft Office PowerPoint</Application>
  <PresentationFormat>On-screen Show (4:3)</PresentationFormat>
  <Paragraphs>67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631</cp:revision>
  <cp:lastPrinted>2017-08-29T02:54:51Z</cp:lastPrinted>
  <dcterms:created xsi:type="dcterms:W3CDTF">2010-04-18T12:06:30Z</dcterms:created>
  <dcterms:modified xsi:type="dcterms:W3CDTF">2025-12-30T04:10:07Z</dcterms:modified>
</cp:coreProperties>
</file>