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8" d="100"/>
          <a:sy n="68" d="100"/>
        </p:scale>
        <p:origin x="144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TINJAUAN TEKNOLOGI DAN MATERIAL DESAIN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Mata Kuliah: Tinjauan Desain Interior</a:t>
            </a:r>
          </a:p>
          <a:p>
            <a:r>
              <a:t>Program Studi Desain Interior</a:t>
            </a:r>
          </a:p>
          <a:p>
            <a:r>
              <a:t>Tahun Akademik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 Alami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Kayu</a:t>
            </a:r>
          </a:p>
          <a:p>
            <a:r>
              <a:t>• Batu alam</a:t>
            </a:r>
          </a:p>
          <a:p>
            <a:r>
              <a:t>• Bambu</a:t>
            </a:r>
          </a:p>
          <a:p>
            <a:r>
              <a:t>• Rotan</a:t>
            </a:r>
          </a:p>
          <a:p>
            <a:r>
              <a:t>Memberi kesan hangat dan alami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 Buatan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Gypsum</a:t>
            </a:r>
          </a:p>
          <a:p>
            <a:r>
              <a:t>• HPL</a:t>
            </a:r>
          </a:p>
          <a:p>
            <a:r>
              <a:t>• PVC</a:t>
            </a:r>
          </a:p>
          <a:p>
            <a:r>
              <a:t>• Kaca olahan</a:t>
            </a:r>
          </a:p>
          <a:p>
            <a:r>
              <a:t>Lebih ekonomis dan seragam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 Finishing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Cat interior</a:t>
            </a:r>
          </a:p>
          <a:p>
            <a:r>
              <a:t>• Wallpaper</a:t>
            </a:r>
          </a:p>
          <a:p>
            <a:r>
              <a:t>• Veneer</a:t>
            </a:r>
          </a:p>
          <a:p>
            <a:r>
              <a:t>• Coating pelindung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Material Ramah Lingkungan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Kayu bersertifikat</a:t>
            </a:r>
          </a:p>
          <a:p>
            <a:r>
              <a:t>• Cat low VOC</a:t>
            </a:r>
          </a:p>
          <a:p>
            <a:r>
              <a:t>• Material daur ulang</a:t>
            </a:r>
          </a:p>
          <a:p>
            <a:r>
              <a:t>Aman bagi kesehatan dan lingkungan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Hubungan Teknologi dan Material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mendukung kinerja material.</a:t>
            </a:r>
          </a:p>
          <a:p>
            <a:r>
              <a:t>Material menentukan keberhasilan sistem teknologi.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Studi Kasus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Ruang kerja dengan LED lighting, ventilasi alami, dan material eco-friendly untuk kenyamanan dan efisiensi.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Pemilihan teknologi dan material yang tepat meningkatkan kualitas desain interior.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Penutup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Terima Kasih</a:t>
            </a:r>
          </a:p>
          <a:p>
            <a:r>
              <a:t>Diskusi dan Tanya Jawab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Deskripsi Materi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Teknologi dan material berperan penting dalam kualitas desain interior.</a:t>
            </a:r>
          </a:p>
          <a:p>
            <a:r>
              <a:t>Pemilihan material memengaruhi fungsi, estetika, dan kenyamanan ruang.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Tujuan Pembelajaran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Memahami teknologi desain interior</a:t>
            </a:r>
          </a:p>
          <a:p>
            <a:r>
              <a:t>• Mengidentifikasi material interior</a:t>
            </a:r>
          </a:p>
          <a:p>
            <a:r>
              <a:t>• Menganalisis kelebihan dan kekurangan material</a:t>
            </a:r>
          </a:p>
          <a:p>
            <a:r>
              <a:t>• Menerapkan prinsip keberlanjutan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Teknologi Desain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Penerapan sistem dan inovasi teknis untuk meningkatkan fungsi, kenyamanan, efisiensi, dan keselamatan ruang interior.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Teknologi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Teknologi pencahayaan</a:t>
            </a:r>
          </a:p>
          <a:p>
            <a:r>
              <a:t>• Teknologi ventilasi</a:t>
            </a:r>
          </a:p>
          <a:p>
            <a:r>
              <a:t>• Teknologi akustik</a:t>
            </a:r>
          </a:p>
          <a:p>
            <a:r>
              <a:t>• Teknologi keamanan</a:t>
            </a:r>
          </a:p>
          <a:p>
            <a:r>
              <a:t>• Smart interior system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Teknologi Pencahayaan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Pencahayaan alami</a:t>
            </a:r>
          </a:p>
          <a:p>
            <a:r>
              <a:t>• Pencahayaan buatan</a:t>
            </a:r>
          </a:p>
          <a:p>
            <a:r>
              <a:t>• Lampu LED &amp; smart lighting</a:t>
            </a:r>
          </a:p>
          <a:p>
            <a:r>
              <a:t>• Pengaruh terhadap suasana ruang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Teknologi Material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Inovasi material yang meningkatkan daya tahan, efisiensi, dan keberlanjutan desain interior.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Material Desain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Bahan untuk lantai, dinding, plafon, dan furnitur yang memiliki fungsi struktural dan estetis.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Jenis Material Interior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Material alami</a:t>
            </a:r>
          </a:p>
          <a:p>
            <a:r>
              <a:t>• Material buatan</a:t>
            </a:r>
          </a:p>
          <a:p>
            <a:r>
              <a:t>• Material finishing</a:t>
            </a:r>
          </a:p>
          <a:p>
            <a:r>
              <a:t>• Material ramah lingkungan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292</Words>
  <Application>Microsoft Office PowerPoint</Application>
  <PresentationFormat>On-screen Show (4:3)</PresentationFormat>
  <Paragraphs>66</Paragraphs>
  <Slides>17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0" baseType="lpstr">
      <vt:lpstr>Arial</vt:lpstr>
      <vt:lpstr>Calibri</vt:lpstr>
      <vt:lpstr>Office Theme</vt:lpstr>
      <vt:lpstr>TINJAUAN TEKNOLOGI DAN MATERIAL DESAIN INTERIOR</vt:lpstr>
      <vt:lpstr>Deskripsi Materi</vt:lpstr>
      <vt:lpstr>Tujuan Pembelajaran</vt:lpstr>
      <vt:lpstr>Pengertian Teknologi Desain Interior</vt:lpstr>
      <vt:lpstr>Jenis Teknologi Interior</vt:lpstr>
      <vt:lpstr>Teknologi Pencahayaan</vt:lpstr>
      <vt:lpstr>Teknologi Material Interior</vt:lpstr>
      <vt:lpstr>Pengertian Material Desain Interior</vt:lpstr>
      <vt:lpstr>Jenis Material Interior</vt:lpstr>
      <vt:lpstr>Material Alami</vt:lpstr>
      <vt:lpstr>Material Buatan</vt:lpstr>
      <vt:lpstr>Material Finishing</vt:lpstr>
      <vt:lpstr>Material Ramah Lingkungan</vt:lpstr>
      <vt:lpstr>Hubungan Teknologi dan Material</vt:lpstr>
      <vt:lpstr>Studi Kasus Interior</vt:lpstr>
      <vt:lpstr>Kesimpulan</vt:lpstr>
      <vt:lpstr>Penutup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TINJAUAN TEKNOLOGI DAN MATERIAL DESAIN INTERIOR</dc:title>
  <dc:subject/>
  <dc:creator>USER</dc:creator>
  <cp:keywords/>
  <dc:description>generated using python-pptx</dc:description>
  <cp:lastModifiedBy>USER</cp:lastModifiedBy>
  <cp:revision>1</cp:revision>
  <dcterms:created xsi:type="dcterms:W3CDTF">2013-01-27T09:14:16Z</dcterms:created>
  <dcterms:modified xsi:type="dcterms:W3CDTF">2026-01-02T04:10:25Z</dcterms:modified>
  <cp:category/>
</cp:coreProperties>
</file>