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6" r:id="rId9"/>
    <p:sldId id="317" r:id="rId10"/>
    <p:sldId id="302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27183"/>
            <a:ext cx="8959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Menyusun</a:t>
            </a:r>
            <a:r>
              <a:rPr lang="en-US" sz="4000" b="1" dirty="0"/>
              <a:t> </a:t>
            </a:r>
            <a:r>
              <a:rPr lang="en-US" sz="4000" b="1" dirty="0" err="1"/>
              <a:t>Ringkasan</a:t>
            </a:r>
            <a:r>
              <a:rPr lang="en-US" sz="4000" b="1" dirty="0"/>
              <a:t> </a:t>
            </a:r>
            <a:r>
              <a:rPr lang="en-US" sz="4000" b="1" dirty="0" err="1"/>
              <a:t>Eksekutif</a:t>
            </a:r>
            <a:r>
              <a:rPr lang="en-US" sz="4000" b="1" dirty="0"/>
              <a:t> </a:t>
            </a:r>
            <a:r>
              <a:rPr lang="en-US" sz="4000" b="1" dirty="0" err="1"/>
              <a:t>untuk</a:t>
            </a:r>
            <a:r>
              <a:rPr lang="en-US" sz="4000" b="1" dirty="0"/>
              <a:t> </a:t>
            </a:r>
            <a:r>
              <a:rPr lang="en-US" sz="4000" b="1" dirty="0" err="1"/>
              <a:t>Audiens</a:t>
            </a:r>
            <a:r>
              <a:rPr lang="en-US" sz="4000" b="1" dirty="0"/>
              <a:t> </a:t>
            </a:r>
            <a:r>
              <a:rPr lang="en-US" sz="4000" b="1" dirty="0" smtClean="0"/>
              <a:t>Non-</a:t>
            </a:r>
            <a:r>
              <a:rPr lang="en-US" sz="4000" b="1" dirty="0" err="1" smtClean="0"/>
              <a:t>Akademik</a:t>
            </a:r>
            <a:endParaRPr lang="id-ID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51261" y="3668067"/>
            <a:ext cx="6462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/>
              <a:t>Pertemuan</a:t>
            </a:r>
            <a:r>
              <a:rPr lang="en-US" sz="3600" dirty="0" smtClean="0"/>
              <a:t>  13</a:t>
            </a:r>
            <a:endParaRPr lang="en-US" sz="36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Memahami</a:t>
            </a:r>
            <a:r>
              <a:rPr lang="en-US" sz="3600" dirty="0"/>
              <a:t> </a:t>
            </a:r>
            <a:r>
              <a:rPr lang="en-US" sz="3600" dirty="0" err="1"/>
              <a:t>konsep</a:t>
            </a:r>
            <a:r>
              <a:rPr lang="en-US" sz="3600" dirty="0"/>
              <a:t> </a:t>
            </a:r>
            <a:r>
              <a:rPr lang="en-US" sz="3600" dirty="0" err="1"/>
              <a:t>ringkasan</a:t>
            </a:r>
            <a:r>
              <a:rPr lang="en-US" sz="3600" dirty="0"/>
              <a:t> </a:t>
            </a:r>
            <a:r>
              <a:rPr lang="en-US" sz="3600" dirty="0" err="1" smtClean="0"/>
              <a:t>eksekutif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Menulis</a:t>
            </a:r>
            <a:r>
              <a:rPr lang="en-US" sz="3600" dirty="0" smtClean="0"/>
              <a:t> </a:t>
            </a:r>
            <a:r>
              <a:rPr lang="en-US" sz="3600" dirty="0" err="1"/>
              <a:t>ringkasan</a:t>
            </a:r>
            <a:r>
              <a:rPr lang="en-US" sz="3600" dirty="0"/>
              <a:t> yang </a:t>
            </a:r>
            <a:r>
              <a:rPr lang="en-US" sz="3600" dirty="0" err="1"/>
              <a:t>jelas</a:t>
            </a:r>
            <a:r>
              <a:rPr lang="en-US" sz="3600" dirty="0"/>
              <a:t> &amp; </a:t>
            </a:r>
            <a:r>
              <a:rPr lang="en-US" sz="3600" dirty="0" err="1"/>
              <a:t>mudah</a:t>
            </a:r>
            <a:r>
              <a:rPr lang="en-US" sz="3600" dirty="0"/>
              <a:t> </a:t>
            </a:r>
            <a:r>
              <a:rPr lang="en-US" sz="3600" dirty="0" err="1" smtClean="0"/>
              <a:t>dipahami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Menyampaikan</a:t>
            </a:r>
            <a:r>
              <a:rPr lang="en-US" sz="3600" dirty="0" smtClean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penelitian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audiens</a:t>
            </a:r>
            <a:r>
              <a:rPr lang="en-US" sz="3600" dirty="0"/>
              <a:t> non-</a:t>
            </a:r>
            <a:r>
              <a:rPr lang="en-US" sz="3600" dirty="0" err="1"/>
              <a:t>akademik</a:t>
            </a:r>
            <a:r>
              <a:rPr lang="en-US" sz="3600" dirty="0"/>
              <a:t> (</a:t>
            </a:r>
            <a:r>
              <a:rPr lang="en-US" sz="3600" dirty="0" err="1"/>
              <a:t>praktisi</a:t>
            </a:r>
            <a:r>
              <a:rPr lang="en-US" sz="3600" dirty="0"/>
              <a:t>, </a:t>
            </a:r>
            <a:r>
              <a:rPr lang="en-US" sz="3600" dirty="0" err="1"/>
              <a:t>pemerintah</a:t>
            </a:r>
            <a:r>
              <a:rPr lang="en-US" sz="3600" dirty="0"/>
              <a:t>, </a:t>
            </a:r>
            <a:r>
              <a:rPr lang="en-US" sz="3600" dirty="0" err="1"/>
              <a:t>masyarakat</a:t>
            </a:r>
            <a:r>
              <a:rPr lang="en-US" sz="3600" dirty="0" smtClean="0"/>
              <a:t>)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Apa</a:t>
            </a:r>
            <a:r>
              <a:rPr lang="en-US" sz="4000" b="1" dirty="0"/>
              <a:t> </a:t>
            </a:r>
            <a:r>
              <a:rPr lang="en-US" sz="4000" b="1" dirty="0" err="1"/>
              <a:t>itu</a:t>
            </a:r>
            <a:r>
              <a:rPr lang="en-US" sz="4000" b="1" dirty="0"/>
              <a:t> </a:t>
            </a:r>
            <a:r>
              <a:rPr lang="en-US" sz="4000" b="1" dirty="0" err="1"/>
              <a:t>Ringkasan</a:t>
            </a:r>
            <a:r>
              <a:rPr lang="en-US" sz="4000" b="1" dirty="0"/>
              <a:t> </a:t>
            </a:r>
            <a:r>
              <a:rPr lang="en-US" sz="4000" b="1" dirty="0" err="1"/>
              <a:t>Eksekutif</a:t>
            </a:r>
            <a:r>
              <a:rPr lang="en-US" sz="4000" b="1" dirty="0" smtClean="0"/>
              <a:t>?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/>
              <a:t> </a:t>
            </a:r>
            <a:r>
              <a:rPr lang="en-US" sz="3600" dirty="0" err="1" smtClean="0"/>
              <a:t>Versi</a:t>
            </a:r>
            <a:r>
              <a:rPr lang="en-US" sz="3600" dirty="0" smtClean="0"/>
              <a:t> </a:t>
            </a:r>
            <a:r>
              <a:rPr lang="en-US" sz="3600" dirty="0" err="1"/>
              <a:t>singkat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Ditujukan</a:t>
            </a:r>
            <a:r>
              <a:rPr lang="en-US" sz="3600" dirty="0" smtClean="0"/>
              <a:t>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pembuat</a:t>
            </a:r>
            <a:r>
              <a:rPr lang="en-US" sz="3600" dirty="0"/>
              <a:t> </a:t>
            </a:r>
            <a:r>
              <a:rPr lang="en-US" sz="3600" dirty="0" err="1"/>
              <a:t>kebijakan</a:t>
            </a:r>
            <a:r>
              <a:rPr lang="en-US" sz="3600" dirty="0"/>
              <a:t>, </a:t>
            </a:r>
            <a:r>
              <a:rPr lang="en-US" sz="3600" dirty="0" err="1"/>
              <a:t>praktisi</a:t>
            </a:r>
            <a:r>
              <a:rPr lang="en-US" sz="3600" dirty="0"/>
              <a:t>, </a:t>
            </a:r>
            <a:r>
              <a:rPr lang="en-US" sz="3600" dirty="0" err="1" smtClean="0"/>
              <a:t>masyarakat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Fokus</a:t>
            </a:r>
            <a:r>
              <a:rPr lang="en-US" sz="3600" dirty="0" smtClean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i="1" dirty="0" err="1"/>
              <a:t>temuan</a:t>
            </a:r>
            <a:r>
              <a:rPr lang="en-US" sz="3600" i="1" dirty="0"/>
              <a:t>, </a:t>
            </a:r>
            <a:r>
              <a:rPr lang="en-US" sz="3600" i="1" dirty="0" err="1"/>
              <a:t>implikasi</a:t>
            </a:r>
            <a:r>
              <a:rPr lang="en-US" sz="3600" i="1" dirty="0"/>
              <a:t>, </a:t>
            </a:r>
            <a:r>
              <a:rPr lang="en-US" sz="3600" i="1" dirty="0" err="1"/>
              <a:t>dan</a:t>
            </a:r>
            <a:r>
              <a:rPr lang="en-US" sz="3600" i="1" dirty="0"/>
              <a:t> </a:t>
            </a:r>
            <a:r>
              <a:rPr lang="en-US" sz="3600" i="1" dirty="0" err="1" smtClean="0"/>
              <a:t>rekomendasi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Ringkasan</a:t>
            </a:r>
            <a:r>
              <a:rPr lang="en-US" sz="4000" b="1" dirty="0"/>
              <a:t> </a:t>
            </a:r>
            <a:r>
              <a:rPr lang="en-US" sz="4000" b="1" dirty="0" err="1" smtClean="0"/>
              <a:t>Eksekutif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Judul</a:t>
            </a:r>
            <a:r>
              <a:rPr lang="en-US" sz="3600" dirty="0"/>
              <a:t> </a:t>
            </a:r>
            <a:r>
              <a:rPr lang="en-US" sz="3600" dirty="0" err="1"/>
              <a:t>singkat</a:t>
            </a:r>
            <a:r>
              <a:rPr lang="en-US" sz="3600" dirty="0"/>
              <a:t> &amp; </a:t>
            </a:r>
            <a:r>
              <a:rPr lang="en-US" sz="3600" dirty="0" err="1" smtClean="0"/>
              <a:t>jelas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Latar</a:t>
            </a:r>
            <a:r>
              <a:rPr lang="en-US" sz="3600" dirty="0" smtClean="0"/>
              <a:t> </a:t>
            </a:r>
            <a:r>
              <a:rPr lang="en-US" sz="3600" dirty="0" err="1"/>
              <a:t>belakang</a:t>
            </a:r>
            <a:r>
              <a:rPr lang="en-US" sz="3600" dirty="0"/>
              <a:t> </a:t>
            </a:r>
            <a:r>
              <a:rPr lang="en-US" sz="3600" dirty="0" err="1" smtClean="0"/>
              <a:t>masalah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Temuan</a:t>
            </a:r>
            <a:r>
              <a:rPr lang="en-US" sz="3600" dirty="0" smtClean="0"/>
              <a:t> </a:t>
            </a:r>
            <a:r>
              <a:rPr lang="en-US" sz="3600" dirty="0" err="1"/>
              <a:t>utama</a:t>
            </a:r>
            <a:r>
              <a:rPr lang="en-US" sz="3600" dirty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Rekomendasi</a:t>
            </a:r>
            <a:r>
              <a:rPr lang="en-US" sz="3600" dirty="0" smtClean="0"/>
              <a:t> </a:t>
            </a:r>
            <a:r>
              <a:rPr lang="en-US" sz="3600" dirty="0" err="1" smtClean="0"/>
              <a:t>praktis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Penutup</a:t>
            </a:r>
            <a:r>
              <a:rPr lang="en-US" sz="3600" dirty="0" smtClean="0"/>
              <a:t> </a:t>
            </a:r>
            <a:r>
              <a:rPr lang="en-US" sz="3600" dirty="0"/>
              <a:t>(</a:t>
            </a:r>
            <a:r>
              <a:rPr lang="en-US" sz="3600" dirty="0" err="1"/>
              <a:t>implikasi</a:t>
            </a:r>
            <a:r>
              <a:rPr lang="en-US" sz="3600" dirty="0"/>
              <a:t> </a:t>
            </a:r>
            <a:r>
              <a:rPr lang="en-US" sz="3600" dirty="0" err="1"/>
              <a:t>kebijakan</a:t>
            </a:r>
            <a:r>
              <a:rPr lang="en-US" sz="3600" dirty="0"/>
              <a:t>/</a:t>
            </a:r>
            <a:r>
              <a:rPr lang="en-US" sz="3600" dirty="0" err="1"/>
              <a:t>praktik</a:t>
            </a:r>
            <a:r>
              <a:rPr lang="en-US" sz="3600" dirty="0" smtClean="0"/>
              <a:t>)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Karakteristik</a:t>
            </a:r>
            <a:r>
              <a:rPr lang="en-US" sz="4000" b="1" dirty="0"/>
              <a:t> </a:t>
            </a:r>
            <a:r>
              <a:rPr lang="en-US" sz="4000" b="1" dirty="0" err="1"/>
              <a:t>Ringkasan</a:t>
            </a:r>
            <a:r>
              <a:rPr lang="en-US" sz="4000" b="1" dirty="0"/>
              <a:t> yang </a:t>
            </a:r>
            <a:r>
              <a:rPr lang="en-US" sz="4000" b="1" dirty="0" err="1" smtClean="0"/>
              <a:t>Baik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Ringkas</a:t>
            </a:r>
            <a:r>
              <a:rPr lang="en-US" sz="4000" dirty="0" smtClean="0"/>
              <a:t> </a:t>
            </a:r>
            <a:r>
              <a:rPr lang="en-US" sz="4000" dirty="0"/>
              <a:t>(1–2 </a:t>
            </a:r>
            <a:r>
              <a:rPr lang="en-US" sz="4000" dirty="0" err="1" smtClean="0"/>
              <a:t>halaman</a:t>
            </a:r>
            <a:r>
              <a:rPr lang="en-US" sz="4000" dirty="0" smtClean="0"/>
              <a:t>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Bahasa</a:t>
            </a:r>
            <a:r>
              <a:rPr lang="en-US" sz="4000" dirty="0" smtClean="0"/>
              <a:t> </a:t>
            </a:r>
            <a:r>
              <a:rPr lang="en-US" sz="4000" dirty="0" err="1"/>
              <a:t>sederhana</a:t>
            </a:r>
            <a:r>
              <a:rPr lang="en-US" sz="4000" dirty="0"/>
              <a:t>, </a:t>
            </a:r>
            <a:r>
              <a:rPr lang="en-US" sz="4000" dirty="0" smtClean="0"/>
              <a:t>non-</a:t>
            </a:r>
            <a:r>
              <a:rPr lang="en-US" sz="4000" dirty="0" err="1" smtClean="0"/>
              <a:t>teknis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Fokus</a:t>
            </a:r>
            <a:r>
              <a:rPr lang="en-US" sz="4000" dirty="0" smtClean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manfaat</a:t>
            </a:r>
            <a:r>
              <a:rPr lang="en-US" sz="4000" dirty="0"/>
              <a:t> &amp; </a:t>
            </a:r>
            <a:r>
              <a:rPr lang="en-US" sz="4000" dirty="0" err="1" smtClean="0"/>
              <a:t>dampak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Gunakan</a:t>
            </a:r>
            <a:r>
              <a:rPr lang="en-US" sz="4000" dirty="0" smtClean="0"/>
              <a:t> </a:t>
            </a:r>
            <a:r>
              <a:rPr lang="en-US" sz="4000" dirty="0" err="1"/>
              <a:t>poin</a:t>
            </a:r>
            <a:r>
              <a:rPr lang="en-US" sz="4000" dirty="0"/>
              <a:t> &amp; visual </a:t>
            </a:r>
            <a:r>
              <a:rPr lang="en-US" sz="4000" dirty="0" err="1"/>
              <a:t>bila</a:t>
            </a:r>
            <a:r>
              <a:rPr lang="en-US" sz="4000" dirty="0"/>
              <a:t> </a:t>
            </a:r>
            <a:r>
              <a:rPr lang="en-US" sz="4000" dirty="0" err="1" smtClean="0"/>
              <a:t>perlu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Perbedaan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</a:t>
            </a:r>
            <a:r>
              <a:rPr lang="en-US" sz="4000" b="1" dirty="0" err="1"/>
              <a:t>Abstrak</a:t>
            </a:r>
            <a:r>
              <a:rPr lang="en-US" sz="4000" b="1" dirty="0"/>
              <a:t> </a:t>
            </a:r>
            <a:r>
              <a:rPr lang="en-US" sz="4000" b="1" dirty="0" err="1" smtClean="0"/>
              <a:t>Akademik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err="1" smtClean="0"/>
              <a:t>Abstrak</a:t>
            </a:r>
            <a:r>
              <a:rPr lang="en-US" sz="4000" b="1" dirty="0"/>
              <a:t>:</a:t>
            </a:r>
            <a:r>
              <a:rPr lang="en-US" sz="4000" dirty="0"/>
              <a:t> </a:t>
            </a:r>
            <a:r>
              <a:rPr lang="en-US" sz="4000" dirty="0" err="1"/>
              <a:t>teknis</a:t>
            </a:r>
            <a:r>
              <a:rPr lang="en-US" sz="4000" dirty="0"/>
              <a:t>, detail </a:t>
            </a:r>
            <a:r>
              <a:rPr lang="en-US" sz="4000" dirty="0" err="1"/>
              <a:t>metodologi</a:t>
            </a:r>
            <a:r>
              <a:rPr lang="en-US" sz="4000" dirty="0"/>
              <a:t>,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 smtClean="0"/>
              <a:t>akademisi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b="1" dirty="0" err="1" smtClean="0"/>
              <a:t>Ringkasan</a:t>
            </a:r>
            <a:r>
              <a:rPr lang="en-US" sz="4000" b="1" dirty="0" smtClean="0"/>
              <a:t> </a:t>
            </a:r>
            <a:r>
              <a:rPr lang="en-US" sz="4000" b="1" dirty="0" err="1"/>
              <a:t>eksekutif</a:t>
            </a:r>
            <a:r>
              <a:rPr lang="en-US" sz="4000" b="1" dirty="0"/>
              <a:t>:</a:t>
            </a:r>
            <a:r>
              <a:rPr lang="en-US" sz="4000" dirty="0"/>
              <a:t> </a:t>
            </a:r>
            <a:r>
              <a:rPr lang="en-US" sz="4000" dirty="0" err="1"/>
              <a:t>praktis</a:t>
            </a:r>
            <a:r>
              <a:rPr lang="en-US" sz="4000" dirty="0"/>
              <a:t>, </a:t>
            </a:r>
            <a:r>
              <a:rPr lang="en-US" sz="4000" dirty="0" err="1"/>
              <a:t>tanpa</a:t>
            </a:r>
            <a:r>
              <a:rPr lang="en-US" sz="4000" dirty="0"/>
              <a:t> detail </a:t>
            </a:r>
            <a:r>
              <a:rPr lang="en-US" sz="4000" dirty="0" err="1"/>
              <a:t>teknis</a:t>
            </a:r>
            <a:r>
              <a:rPr lang="en-US" sz="4000" dirty="0"/>
              <a:t>,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pembuat</a:t>
            </a:r>
            <a:r>
              <a:rPr lang="en-US" sz="4000" dirty="0"/>
              <a:t> </a:t>
            </a:r>
            <a:r>
              <a:rPr lang="en-US" sz="4000" dirty="0" err="1" smtClean="0"/>
              <a:t>keputusan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Ringkasan</a:t>
            </a:r>
            <a:r>
              <a:rPr lang="en-US" sz="4000" b="1" dirty="0"/>
              <a:t> </a:t>
            </a:r>
            <a:r>
              <a:rPr lang="en-US" sz="4000" b="1" dirty="0" err="1" smtClean="0"/>
              <a:t>Eksekutif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dirty="0" err="1"/>
              <a:t>Cuplikan</a:t>
            </a:r>
            <a:r>
              <a:rPr lang="en-US" sz="3600" dirty="0"/>
              <a:t>: </a:t>
            </a:r>
            <a:r>
              <a:rPr lang="en-US" sz="3600" i="1" dirty="0"/>
              <a:t>“</a:t>
            </a:r>
            <a:r>
              <a:rPr lang="en-US" sz="3600" i="1" dirty="0" err="1"/>
              <a:t>Penelitian</a:t>
            </a:r>
            <a:r>
              <a:rPr lang="en-US" sz="3600" i="1" dirty="0"/>
              <a:t> </a:t>
            </a:r>
            <a:r>
              <a:rPr lang="en-US" sz="3600" i="1" dirty="0" err="1"/>
              <a:t>ini</a:t>
            </a:r>
            <a:r>
              <a:rPr lang="en-US" sz="3600" i="1" dirty="0"/>
              <a:t> </a:t>
            </a:r>
            <a:r>
              <a:rPr lang="en-US" sz="3600" i="1" dirty="0" err="1"/>
              <a:t>menemukan</a:t>
            </a:r>
            <a:r>
              <a:rPr lang="en-US" sz="3600" i="1" dirty="0"/>
              <a:t> </a:t>
            </a:r>
            <a:r>
              <a:rPr lang="en-US" sz="3600" i="1" dirty="0" err="1"/>
              <a:t>bahwa</a:t>
            </a:r>
            <a:r>
              <a:rPr lang="en-US" sz="3600" i="1" dirty="0"/>
              <a:t> 65% UMKM </a:t>
            </a:r>
            <a:r>
              <a:rPr lang="en-US" sz="3600" i="1" dirty="0" err="1"/>
              <a:t>mengalami</a:t>
            </a:r>
            <a:r>
              <a:rPr lang="en-US" sz="3600" i="1" dirty="0"/>
              <a:t> </a:t>
            </a:r>
            <a:r>
              <a:rPr lang="en-US" sz="3600" i="1" dirty="0" err="1"/>
              <a:t>kendala</a:t>
            </a:r>
            <a:r>
              <a:rPr lang="en-US" sz="3600" i="1" dirty="0"/>
              <a:t> </a:t>
            </a:r>
            <a:r>
              <a:rPr lang="en-US" sz="3600" i="1" dirty="0" err="1"/>
              <a:t>digitalisasi</a:t>
            </a:r>
            <a:r>
              <a:rPr lang="en-US" sz="3600" i="1" dirty="0"/>
              <a:t>. </a:t>
            </a:r>
            <a:r>
              <a:rPr lang="en-US" sz="3600" i="1" dirty="0" err="1"/>
              <a:t>Rekomendasi</a:t>
            </a:r>
            <a:r>
              <a:rPr lang="en-US" sz="3600" i="1" dirty="0"/>
              <a:t> </a:t>
            </a:r>
            <a:r>
              <a:rPr lang="en-US" sz="3600" i="1" dirty="0" err="1"/>
              <a:t>utama</a:t>
            </a:r>
            <a:r>
              <a:rPr lang="en-US" sz="3600" i="1" dirty="0"/>
              <a:t>: </a:t>
            </a:r>
            <a:r>
              <a:rPr lang="en-US" sz="3600" i="1" dirty="0" err="1"/>
              <a:t>pelatihan</a:t>
            </a:r>
            <a:r>
              <a:rPr lang="en-US" sz="3600" i="1" dirty="0"/>
              <a:t> </a:t>
            </a:r>
            <a:r>
              <a:rPr lang="en-US" sz="3600" i="1" dirty="0" err="1"/>
              <a:t>literasi</a:t>
            </a:r>
            <a:r>
              <a:rPr lang="en-US" sz="3600" i="1" dirty="0"/>
              <a:t> digital &amp; </a:t>
            </a:r>
            <a:r>
              <a:rPr lang="en-US" sz="3600" i="1" dirty="0" err="1"/>
              <a:t>insentif</a:t>
            </a:r>
            <a:r>
              <a:rPr lang="en-US" sz="3600" i="1" dirty="0"/>
              <a:t> </a:t>
            </a:r>
            <a:r>
              <a:rPr lang="en-US" sz="3600" i="1" dirty="0" err="1"/>
              <a:t>pemerintah</a:t>
            </a:r>
            <a:r>
              <a:rPr lang="en-US" sz="3600" i="1" dirty="0" smtClean="0"/>
              <a:t>.”</a:t>
            </a:r>
            <a:endParaRPr lang="id-ID" sz="36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Tips </a:t>
            </a:r>
            <a:r>
              <a:rPr lang="en-US" sz="4000" b="1" dirty="0" err="1"/>
              <a:t>Menulis</a:t>
            </a:r>
            <a:r>
              <a:rPr lang="en-US" sz="4000" b="1" dirty="0"/>
              <a:t> </a:t>
            </a:r>
            <a:r>
              <a:rPr lang="en-US" sz="4000" b="1" dirty="0" err="1"/>
              <a:t>untuk</a:t>
            </a:r>
            <a:r>
              <a:rPr lang="en-US" sz="4000" b="1" dirty="0"/>
              <a:t> </a:t>
            </a:r>
            <a:r>
              <a:rPr lang="en-US" sz="4000" b="1" dirty="0" err="1"/>
              <a:t>Audiens</a:t>
            </a:r>
            <a:r>
              <a:rPr lang="en-US" sz="4000" b="1" dirty="0"/>
              <a:t> </a:t>
            </a:r>
            <a:r>
              <a:rPr lang="en-US" sz="4000" b="1" dirty="0" smtClean="0"/>
              <a:t>Non-</a:t>
            </a:r>
            <a:r>
              <a:rPr lang="en-US" sz="4000" b="1" dirty="0" err="1" smtClean="0"/>
              <a:t>Akademik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Hindari</a:t>
            </a:r>
            <a:r>
              <a:rPr lang="en-US" sz="4000" dirty="0"/>
              <a:t> jargon </a:t>
            </a:r>
            <a:r>
              <a:rPr lang="en-US" sz="4000" dirty="0" err="1" smtClean="0"/>
              <a:t>akademik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Gunakan</a:t>
            </a:r>
            <a:r>
              <a:rPr lang="en-US" sz="4000" dirty="0" smtClean="0"/>
              <a:t> </a:t>
            </a:r>
            <a:r>
              <a:rPr lang="en-US" sz="4000" dirty="0"/>
              <a:t>data visual (</a:t>
            </a:r>
            <a:r>
              <a:rPr lang="en-US" sz="4000" dirty="0" err="1"/>
              <a:t>grafik</a:t>
            </a:r>
            <a:r>
              <a:rPr lang="en-US" sz="4000" dirty="0"/>
              <a:t> </a:t>
            </a:r>
            <a:r>
              <a:rPr lang="en-US" sz="4000" dirty="0" err="1" smtClean="0"/>
              <a:t>sederhana</a:t>
            </a:r>
            <a:r>
              <a:rPr lang="en-US" sz="4000" dirty="0" smtClean="0"/>
              <a:t>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Fokus</a:t>
            </a:r>
            <a:r>
              <a:rPr lang="en-US" sz="4000" dirty="0" smtClean="0"/>
              <a:t> </a:t>
            </a:r>
            <a:r>
              <a:rPr lang="en-US" sz="4000" dirty="0" err="1"/>
              <a:t>pada</a:t>
            </a:r>
            <a:r>
              <a:rPr lang="en-US" sz="4000" dirty="0"/>
              <a:t> “so what?” (</a:t>
            </a:r>
            <a:r>
              <a:rPr lang="en-US" sz="4000" dirty="0" err="1"/>
              <a:t>manfaat</a:t>
            </a:r>
            <a:r>
              <a:rPr lang="en-US" sz="4000" dirty="0"/>
              <a:t> &amp; </a:t>
            </a:r>
            <a:r>
              <a:rPr lang="en-US" sz="4000" dirty="0" err="1" smtClean="0"/>
              <a:t>dampak</a:t>
            </a:r>
            <a:r>
              <a:rPr lang="en-US" sz="4000" dirty="0" smtClean="0"/>
              <a:t>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Gunakan</a:t>
            </a:r>
            <a:r>
              <a:rPr lang="en-US" sz="4000" dirty="0" smtClean="0"/>
              <a:t> </a:t>
            </a:r>
            <a:r>
              <a:rPr lang="en-US" sz="4000" dirty="0" err="1"/>
              <a:t>kalimat</a:t>
            </a:r>
            <a:r>
              <a:rPr lang="en-US" sz="4000" dirty="0"/>
              <a:t> </a:t>
            </a:r>
            <a:r>
              <a:rPr lang="en-US" sz="4000" dirty="0" err="1" smtClean="0"/>
              <a:t>aktif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13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memahami</a:t>
            </a:r>
            <a:r>
              <a:rPr lang="en-US" sz="3600" dirty="0"/>
              <a:t> </a:t>
            </a:r>
            <a:r>
              <a:rPr lang="en-US" sz="3600" dirty="0" err="1"/>
              <a:t>konsep</a:t>
            </a:r>
            <a:r>
              <a:rPr lang="en-US" sz="3600" dirty="0"/>
              <a:t> </a:t>
            </a:r>
            <a:r>
              <a:rPr lang="en-US" sz="3600" dirty="0" err="1"/>
              <a:t>ringkasan</a:t>
            </a:r>
            <a:r>
              <a:rPr lang="en-US" sz="3600" dirty="0"/>
              <a:t> </a:t>
            </a:r>
            <a:r>
              <a:rPr lang="en-US" sz="3600" dirty="0" err="1" smtClean="0"/>
              <a:t>eksekutif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/>
              <a:t>mampu</a:t>
            </a:r>
            <a:r>
              <a:rPr lang="en-US" sz="3600" dirty="0"/>
              <a:t> </a:t>
            </a:r>
            <a:r>
              <a:rPr lang="en-US" sz="3600" dirty="0" err="1"/>
              <a:t>menyusun</a:t>
            </a:r>
            <a:r>
              <a:rPr lang="en-US" sz="3600" dirty="0"/>
              <a:t> </a:t>
            </a:r>
            <a:r>
              <a:rPr lang="en-US" sz="3600" dirty="0" err="1"/>
              <a:t>ringkasan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audiens</a:t>
            </a:r>
            <a:r>
              <a:rPr lang="en-US" sz="3600" dirty="0"/>
              <a:t> </a:t>
            </a:r>
            <a:r>
              <a:rPr lang="en-US" sz="3600" dirty="0" smtClean="0"/>
              <a:t>non-</a:t>
            </a:r>
            <a:r>
              <a:rPr lang="en-US" sz="3600" dirty="0" err="1" smtClean="0"/>
              <a:t>akademik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/>
              <a:t>penelitian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mudah</a:t>
            </a:r>
            <a:r>
              <a:rPr lang="en-US" sz="3600" dirty="0"/>
              <a:t> </a:t>
            </a:r>
            <a:r>
              <a:rPr lang="en-US" sz="3600" dirty="0" err="1"/>
              <a:t>diaplikasikan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065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258</Words>
  <Application>Microsoft Office PowerPoint</Application>
  <PresentationFormat>On-screen Show (4:3)</PresentationFormat>
  <Paragraphs>46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558</cp:revision>
  <cp:lastPrinted>2017-04-16T14:44:29Z</cp:lastPrinted>
  <dcterms:created xsi:type="dcterms:W3CDTF">2010-04-18T12:06:30Z</dcterms:created>
  <dcterms:modified xsi:type="dcterms:W3CDTF">2025-10-01T08:14:27Z</dcterms:modified>
</cp:coreProperties>
</file>