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306" r:id="rId3"/>
    <p:sldId id="308" r:id="rId4"/>
    <p:sldId id="309" r:id="rId5"/>
    <p:sldId id="310" r:id="rId6"/>
    <p:sldId id="313" r:id="rId7"/>
    <p:sldId id="311" r:id="rId8"/>
    <p:sldId id="316" r:id="rId9"/>
    <p:sldId id="317" r:id="rId10"/>
    <p:sldId id="302" r:id="rId11"/>
  </p:sldIdLst>
  <p:sldSz cx="9144000" cy="6858000" type="screen4x3"/>
  <p:notesSz cx="7102475" cy="9388475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50" autoAdjust="0"/>
    <p:restoredTop sz="94656" autoAdjust="0"/>
  </p:normalViewPr>
  <p:slideViewPr>
    <p:cSldViewPr>
      <p:cViewPr>
        <p:scale>
          <a:sx n="77" d="100"/>
          <a:sy n="77" d="100"/>
        </p:scale>
        <p:origin x="-1146" y="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BE7453-0097-4FB5-BB0B-0112A23CF210}" type="datetime1">
              <a:rPr lang="id-ID" smtClean="0"/>
              <a:t>01/10/2025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819BA6C-925F-4F5B-BF0F-E0D9535060D9}" type="datetime1">
              <a:rPr lang="id-ID" smtClean="0"/>
              <a:t>01/10/2025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C8435BA-BAF1-4334-8B84-5A3441F95937}" type="datetime1">
              <a:rPr lang="id-ID" smtClean="0"/>
              <a:t>01/10/2025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FAB9C4F-6A5F-4F79-BC40-CD8FE0F8CE5E}" type="datetime1">
              <a:rPr lang="id-ID" smtClean="0"/>
              <a:t>01/10/2025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FF62485-837E-4DE3-A4CE-C8A14B45ADA4}" type="datetime1">
              <a:rPr lang="id-ID" smtClean="0"/>
              <a:t>01/10/2025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F566149-12C0-49A6-A7ED-87E1702F83C2}" type="datetime1">
              <a:rPr lang="id-ID" smtClean="0"/>
              <a:t>01/10/2025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EEB356-6B97-4EDA-9202-3B18A3AC36DB}" type="datetime1">
              <a:rPr lang="id-ID" smtClean="0"/>
              <a:t>01/10/2025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F8C644C-697B-4B8B-B1FD-7CB1BB3D47B0}" type="datetime1">
              <a:rPr lang="id-ID" smtClean="0"/>
              <a:t>01/10/2025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9883E99-C27C-4DD4-A348-0F973A7C9B1B}" type="datetime1">
              <a:rPr lang="id-ID" smtClean="0"/>
              <a:t>01/10/2025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FDFCA30-0B53-4F5F-80C6-2D3BF237537D}" type="datetime1">
              <a:rPr lang="id-ID" smtClean="0"/>
              <a:t>01/10/2025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2146  Seminar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SDM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2327183"/>
            <a:ext cx="89595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/>
              <a:t>Presentasi</a:t>
            </a:r>
            <a:r>
              <a:rPr lang="en-US" sz="2800" b="1" dirty="0"/>
              <a:t> Terbuka </a:t>
            </a:r>
            <a:r>
              <a:rPr lang="en-US" sz="2800" b="1" dirty="0" err="1"/>
              <a:t>Mahasiswa</a:t>
            </a:r>
            <a:r>
              <a:rPr lang="en-US" sz="2800" b="1" dirty="0"/>
              <a:t> I (Open Seminar Class</a:t>
            </a:r>
            <a:r>
              <a:rPr lang="en-US" sz="2800" b="1" dirty="0" smtClean="0"/>
              <a:t>)</a:t>
            </a:r>
            <a:endParaRPr lang="id-ID" sz="2800" b="1" dirty="0"/>
          </a:p>
        </p:txBody>
      </p:sp>
      <p:sp>
        <p:nvSpPr>
          <p:cNvPr id="2" name="Rectangle 1"/>
          <p:cNvSpPr/>
          <p:nvPr/>
        </p:nvSpPr>
        <p:spPr>
          <a:xfrm>
            <a:off x="1051261" y="3673807"/>
            <a:ext cx="64624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err="1" smtClean="0"/>
              <a:t>Pertemuan</a:t>
            </a:r>
            <a:r>
              <a:rPr lang="en-US" sz="3600" b="1" dirty="0" smtClean="0"/>
              <a:t>  14</a:t>
            </a:r>
            <a:endParaRPr lang="en-US" sz="3600" b="1" dirty="0"/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71531" y="2895327"/>
            <a:ext cx="44040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Terima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Kasih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mbria" pitchFamily="18" charset="0"/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2146  Seminar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SDM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578015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Tujuan</a:t>
            </a:r>
            <a:r>
              <a:rPr lang="en-US" sz="4000" b="1" dirty="0"/>
              <a:t> </a:t>
            </a:r>
            <a:r>
              <a:rPr lang="en-US" sz="4000" b="1" dirty="0" err="1" smtClean="0"/>
              <a:t>Pembelajaran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3568" y="1340768"/>
            <a:ext cx="7992888" cy="34163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600" dirty="0" err="1"/>
              <a:t>Melatih</a:t>
            </a:r>
            <a:r>
              <a:rPr lang="en-US" sz="3600" dirty="0"/>
              <a:t> </a:t>
            </a:r>
            <a:r>
              <a:rPr lang="en-US" sz="3600" dirty="0" err="1"/>
              <a:t>mahasiswa</a:t>
            </a:r>
            <a:r>
              <a:rPr lang="en-US" sz="3600" dirty="0"/>
              <a:t> </a:t>
            </a:r>
            <a:r>
              <a:rPr lang="en-US" sz="3600" dirty="0" err="1"/>
              <a:t>menyajikan</a:t>
            </a:r>
            <a:r>
              <a:rPr lang="en-US" sz="3600" dirty="0"/>
              <a:t> </a:t>
            </a:r>
            <a:r>
              <a:rPr lang="en-US" sz="3600" dirty="0" err="1"/>
              <a:t>karya</a:t>
            </a:r>
            <a:r>
              <a:rPr lang="en-US" sz="3600" dirty="0"/>
              <a:t> </a:t>
            </a:r>
            <a:r>
              <a:rPr lang="en-US" sz="3600" dirty="0" err="1"/>
              <a:t>ilmiah</a:t>
            </a:r>
            <a:r>
              <a:rPr lang="en-US" sz="3600" dirty="0"/>
              <a:t> di </a:t>
            </a:r>
            <a:r>
              <a:rPr lang="en-US" sz="3600" dirty="0" err="1"/>
              <a:t>depan</a:t>
            </a:r>
            <a:r>
              <a:rPr lang="en-US" sz="3600" dirty="0"/>
              <a:t> </a:t>
            </a:r>
            <a:r>
              <a:rPr lang="en-US" sz="3600" dirty="0" err="1" smtClean="0"/>
              <a:t>audiens</a:t>
            </a:r>
            <a:endParaRPr lang="en-US" sz="3600" dirty="0"/>
          </a:p>
          <a:p>
            <a:pPr marL="514350" indent="-514350">
              <a:buFont typeface="+mj-lt"/>
              <a:buAutoNum type="arabicPeriod"/>
            </a:pPr>
            <a:r>
              <a:rPr lang="en-US" sz="3600" dirty="0" err="1" smtClean="0"/>
              <a:t>Mengembangkan</a:t>
            </a:r>
            <a:r>
              <a:rPr lang="en-US" sz="3600" dirty="0" smtClean="0"/>
              <a:t> </a:t>
            </a:r>
            <a:r>
              <a:rPr lang="en-US" sz="3600" dirty="0" err="1"/>
              <a:t>kemampuan</a:t>
            </a:r>
            <a:r>
              <a:rPr lang="en-US" sz="3600" dirty="0"/>
              <a:t> </a:t>
            </a:r>
            <a:r>
              <a:rPr lang="en-US" sz="3600" dirty="0" err="1"/>
              <a:t>komunikasi</a:t>
            </a:r>
            <a:r>
              <a:rPr lang="en-US" sz="3600" dirty="0"/>
              <a:t> </a:t>
            </a:r>
            <a:r>
              <a:rPr lang="en-US" sz="3600" dirty="0" err="1" smtClean="0"/>
              <a:t>akademik</a:t>
            </a:r>
            <a:endParaRPr lang="en-US" sz="3600" dirty="0"/>
          </a:p>
          <a:p>
            <a:pPr marL="514350" indent="-514350">
              <a:buFont typeface="+mj-lt"/>
              <a:buAutoNum type="arabicPeriod"/>
            </a:pPr>
            <a:r>
              <a:rPr lang="en-US" sz="3600" dirty="0" err="1" smtClean="0"/>
              <a:t>Menunjukkan</a:t>
            </a:r>
            <a:r>
              <a:rPr lang="en-US" sz="3600" dirty="0" smtClean="0"/>
              <a:t> </a:t>
            </a:r>
            <a:r>
              <a:rPr lang="en-US" sz="3600" dirty="0" err="1"/>
              <a:t>profesionalisme</a:t>
            </a:r>
            <a:r>
              <a:rPr lang="en-US" sz="3600" dirty="0"/>
              <a:t> </a:t>
            </a:r>
            <a:r>
              <a:rPr lang="en-US" sz="3600" dirty="0" err="1"/>
              <a:t>dalam</a:t>
            </a:r>
            <a:r>
              <a:rPr lang="en-US" sz="3600" dirty="0"/>
              <a:t> forum </a:t>
            </a:r>
            <a:r>
              <a:rPr lang="en-US" sz="3600" dirty="0" err="1" smtClean="0"/>
              <a:t>ilmiah</a:t>
            </a:r>
            <a:endParaRPr lang="id-ID" sz="36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0129532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Konsep</a:t>
            </a:r>
            <a:r>
              <a:rPr lang="en-US" sz="4000" b="1" dirty="0"/>
              <a:t> Open Seminar </a:t>
            </a:r>
            <a:r>
              <a:rPr lang="en-US" sz="4000" b="1" dirty="0" smtClean="0"/>
              <a:t>Class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1803" y="1772816"/>
            <a:ext cx="7744613" cy="34163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en-US" sz="3600" dirty="0"/>
              <a:t>Forum </a:t>
            </a:r>
            <a:r>
              <a:rPr lang="en-US" sz="3600" dirty="0" err="1"/>
              <a:t>terbuka</a:t>
            </a:r>
            <a:r>
              <a:rPr lang="en-US" sz="3600" dirty="0"/>
              <a:t> </a:t>
            </a:r>
            <a:r>
              <a:rPr lang="en-US" sz="3600" dirty="0" err="1"/>
              <a:t>presentasi</a:t>
            </a:r>
            <a:r>
              <a:rPr lang="en-US" sz="3600" dirty="0"/>
              <a:t> </a:t>
            </a:r>
            <a:r>
              <a:rPr lang="en-US" sz="3600" dirty="0" err="1"/>
              <a:t>karya</a:t>
            </a:r>
            <a:r>
              <a:rPr lang="en-US" sz="3600" dirty="0"/>
              <a:t> </a:t>
            </a:r>
            <a:r>
              <a:rPr lang="en-US" sz="3600" dirty="0" err="1" smtClean="0"/>
              <a:t>ilmiah</a:t>
            </a:r>
            <a:endParaRPr lang="en-US" sz="3600" dirty="0"/>
          </a:p>
          <a:p>
            <a:pPr marL="514350" indent="-514350">
              <a:buAutoNum type="arabicPeriod"/>
            </a:pPr>
            <a:r>
              <a:rPr lang="en-US" sz="3600" dirty="0" err="1" smtClean="0"/>
              <a:t>Peserta</a:t>
            </a:r>
            <a:r>
              <a:rPr lang="en-US" sz="3600" dirty="0" smtClean="0"/>
              <a:t> </a:t>
            </a:r>
            <a:r>
              <a:rPr lang="en-US" sz="3600" dirty="0"/>
              <a:t>= </a:t>
            </a:r>
            <a:r>
              <a:rPr lang="en-US" sz="3600" dirty="0" err="1"/>
              <a:t>mahasiswa</a:t>
            </a:r>
            <a:r>
              <a:rPr lang="en-US" sz="3600" dirty="0"/>
              <a:t>, </a:t>
            </a:r>
            <a:r>
              <a:rPr lang="en-US" sz="3600" dirty="0" err="1"/>
              <a:t>dosen</a:t>
            </a:r>
            <a:r>
              <a:rPr lang="en-US" sz="3600" dirty="0"/>
              <a:t>, </a:t>
            </a:r>
            <a:r>
              <a:rPr lang="en-US" sz="3600" dirty="0" err="1"/>
              <a:t>audiens</a:t>
            </a:r>
            <a:r>
              <a:rPr lang="en-US" sz="3600" dirty="0"/>
              <a:t> </a:t>
            </a:r>
            <a:r>
              <a:rPr lang="en-US" sz="3600" dirty="0" err="1" smtClean="0"/>
              <a:t>umum</a:t>
            </a:r>
            <a:endParaRPr lang="en-US" sz="3600" dirty="0"/>
          </a:p>
          <a:p>
            <a:pPr marL="514350" indent="-514350">
              <a:buAutoNum type="arabicPeriod"/>
            </a:pPr>
            <a:r>
              <a:rPr lang="en-US" sz="3600" dirty="0" err="1" smtClean="0"/>
              <a:t>Fokus</a:t>
            </a:r>
            <a:r>
              <a:rPr lang="en-US" sz="3600" dirty="0" smtClean="0"/>
              <a:t> </a:t>
            </a:r>
            <a:r>
              <a:rPr lang="en-US" sz="3600" dirty="0" err="1"/>
              <a:t>pada</a:t>
            </a:r>
            <a:r>
              <a:rPr lang="en-US" sz="3600" dirty="0"/>
              <a:t> </a:t>
            </a:r>
            <a:r>
              <a:rPr lang="en-US" sz="3600" dirty="0" err="1"/>
              <a:t>diskusi</a:t>
            </a:r>
            <a:r>
              <a:rPr lang="en-US" sz="3600" dirty="0"/>
              <a:t> &amp; </a:t>
            </a:r>
            <a:r>
              <a:rPr lang="en-US" sz="3600" dirty="0" err="1"/>
              <a:t>umpan</a:t>
            </a:r>
            <a:r>
              <a:rPr lang="en-US" sz="3600" dirty="0"/>
              <a:t> </a:t>
            </a:r>
            <a:r>
              <a:rPr lang="en-US" sz="3600" dirty="0" err="1"/>
              <a:t>balik</a:t>
            </a:r>
            <a:r>
              <a:rPr lang="en-US" sz="3600" dirty="0"/>
              <a:t> </a:t>
            </a:r>
            <a:r>
              <a:rPr lang="en-US" sz="3600" dirty="0" err="1" smtClean="0"/>
              <a:t>konstruktif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6743262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Persiapan</a:t>
            </a:r>
            <a:r>
              <a:rPr lang="en-US" sz="4000" b="1" dirty="0"/>
              <a:t> </a:t>
            </a:r>
            <a:r>
              <a:rPr lang="en-US" sz="4000" b="1" dirty="0" err="1" smtClean="0"/>
              <a:t>Presentasi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34163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600" dirty="0" err="1"/>
              <a:t>Menyusun</a:t>
            </a:r>
            <a:r>
              <a:rPr lang="en-US" sz="3600" dirty="0"/>
              <a:t> PPT </a:t>
            </a:r>
            <a:r>
              <a:rPr lang="en-US" sz="3600" dirty="0" err="1"/>
              <a:t>sesuai</a:t>
            </a:r>
            <a:r>
              <a:rPr lang="en-US" sz="3600" dirty="0"/>
              <a:t> </a:t>
            </a:r>
            <a:r>
              <a:rPr lang="en-US" sz="3600" dirty="0" err="1" smtClean="0"/>
              <a:t>pedoman</a:t>
            </a:r>
            <a:endParaRPr lang="en-US" sz="3600" dirty="0"/>
          </a:p>
          <a:p>
            <a:pPr marL="514350" indent="-514350">
              <a:buFont typeface="+mj-lt"/>
              <a:buAutoNum type="arabicPeriod"/>
            </a:pPr>
            <a:r>
              <a:rPr lang="en-US" sz="3600" dirty="0" err="1" smtClean="0"/>
              <a:t>Menguasai</a:t>
            </a:r>
            <a:r>
              <a:rPr lang="en-US" sz="3600" dirty="0" smtClean="0"/>
              <a:t> </a:t>
            </a:r>
            <a:r>
              <a:rPr lang="en-US" sz="3600" dirty="0" err="1"/>
              <a:t>materi</a:t>
            </a:r>
            <a:r>
              <a:rPr lang="en-US" sz="3600" dirty="0"/>
              <a:t> </a:t>
            </a:r>
            <a:r>
              <a:rPr lang="en-US" sz="3600" dirty="0" err="1"/>
              <a:t>karya</a:t>
            </a:r>
            <a:r>
              <a:rPr lang="en-US" sz="3600" dirty="0"/>
              <a:t> </a:t>
            </a:r>
            <a:r>
              <a:rPr lang="en-US" sz="3600" dirty="0" err="1" smtClean="0"/>
              <a:t>ilmiah</a:t>
            </a:r>
            <a:endParaRPr lang="en-US" sz="3600" dirty="0"/>
          </a:p>
          <a:p>
            <a:pPr marL="514350" indent="-514350">
              <a:buFont typeface="+mj-lt"/>
              <a:buAutoNum type="arabicPeriod"/>
            </a:pPr>
            <a:r>
              <a:rPr lang="en-US" sz="3600" dirty="0" err="1" smtClean="0"/>
              <a:t>Latihan</a:t>
            </a:r>
            <a:r>
              <a:rPr lang="en-US" sz="3600" dirty="0" smtClean="0"/>
              <a:t> </a:t>
            </a:r>
            <a:r>
              <a:rPr lang="en-US" sz="3600" dirty="0" err="1"/>
              <a:t>presentasi</a:t>
            </a:r>
            <a:r>
              <a:rPr lang="en-US" sz="3600" dirty="0"/>
              <a:t> </a:t>
            </a:r>
            <a:r>
              <a:rPr lang="en-US" sz="3600" dirty="0" err="1"/>
              <a:t>dengan</a:t>
            </a:r>
            <a:r>
              <a:rPr lang="en-US" sz="3600" dirty="0"/>
              <a:t> </a:t>
            </a:r>
            <a:r>
              <a:rPr lang="en-US" sz="3600" dirty="0" err="1"/>
              <a:t>waktu</a:t>
            </a:r>
            <a:r>
              <a:rPr lang="en-US" sz="3600" dirty="0"/>
              <a:t> </a:t>
            </a:r>
            <a:r>
              <a:rPr lang="en-US" sz="3600" dirty="0" err="1" smtClean="0"/>
              <a:t>terbatas</a:t>
            </a:r>
            <a:endParaRPr lang="en-US" sz="3600" dirty="0"/>
          </a:p>
          <a:p>
            <a:pPr marL="514350" indent="-514350">
              <a:buFont typeface="+mj-lt"/>
              <a:buAutoNum type="arabicPeriod"/>
            </a:pPr>
            <a:r>
              <a:rPr lang="en-US" sz="3600" dirty="0" err="1" smtClean="0"/>
              <a:t>Menyiapkan</a:t>
            </a:r>
            <a:r>
              <a:rPr lang="en-US" sz="3600" dirty="0" smtClean="0"/>
              <a:t> </a:t>
            </a:r>
            <a:r>
              <a:rPr lang="en-US" sz="3600" dirty="0" err="1"/>
              <a:t>jawaban</a:t>
            </a:r>
            <a:r>
              <a:rPr lang="en-US" sz="3600" dirty="0"/>
              <a:t> </a:t>
            </a:r>
            <a:r>
              <a:rPr lang="en-US" sz="3600" dirty="0" err="1"/>
              <a:t>atas</a:t>
            </a:r>
            <a:r>
              <a:rPr lang="en-US" sz="3600" dirty="0"/>
              <a:t> </a:t>
            </a:r>
            <a:r>
              <a:rPr lang="en-US" sz="3600" dirty="0" err="1"/>
              <a:t>kemungkinan</a:t>
            </a:r>
            <a:r>
              <a:rPr lang="en-US" sz="3600" dirty="0"/>
              <a:t> </a:t>
            </a:r>
            <a:r>
              <a:rPr lang="en-US" sz="3600" dirty="0" err="1" smtClean="0"/>
              <a:t>pertanyaan</a:t>
            </a:r>
            <a:endParaRPr lang="id-ID" sz="36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216377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Pelaksanaan</a:t>
            </a:r>
            <a:r>
              <a:rPr lang="en-US" sz="4000" b="1" dirty="0"/>
              <a:t> </a:t>
            </a:r>
            <a:r>
              <a:rPr lang="en-US" sz="4000" b="1" dirty="0" smtClean="0"/>
              <a:t>Seminar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99592" y="1089127"/>
            <a:ext cx="7632848" cy="378565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err="1"/>
              <a:t>Pembukaan</a:t>
            </a:r>
            <a:r>
              <a:rPr lang="en-US" sz="4000" dirty="0"/>
              <a:t> </a:t>
            </a:r>
            <a:r>
              <a:rPr lang="en-US" sz="4000" dirty="0" err="1"/>
              <a:t>oleh</a:t>
            </a:r>
            <a:r>
              <a:rPr lang="en-US" sz="4000" dirty="0"/>
              <a:t> </a:t>
            </a:r>
            <a:r>
              <a:rPr lang="en-US" sz="4000" dirty="0" smtClean="0"/>
              <a:t>moderator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Presentasi</a:t>
            </a:r>
            <a:r>
              <a:rPr lang="en-US" sz="4000" dirty="0" smtClean="0"/>
              <a:t> </a:t>
            </a:r>
            <a:r>
              <a:rPr lang="en-US" sz="4000" dirty="0" err="1"/>
              <a:t>mahasiswa</a:t>
            </a:r>
            <a:r>
              <a:rPr lang="en-US" sz="4000" dirty="0"/>
              <a:t> (15–20 </a:t>
            </a:r>
            <a:r>
              <a:rPr lang="en-US" sz="4000" dirty="0" err="1" smtClean="0"/>
              <a:t>menit</a:t>
            </a:r>
            <a:endParaRPr lang="en-US" sz="4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Sesi</a:t>
            </a:r>
            <a:r>
              <a:rPr lang="en-US" sz="4000" dirty="0" smtClean="0"/>
              <a:t> </a:t>
            </a:r>
            <a:r>
              <a:rPr lang="en-US" sz="4000" dirty="0" err="1"/>
              <a:t>tanya</a:t>
            </a:r>
            <a:r>
              <a:rPr lang="en-US" sz="4000" dirty="0"/>
              <a:t> </a:t>
            </a:r>
            <a:r>
              <a:rPr lang="en-US" sz="4000" dirty="0" err="1"/>
              <a:t>jawab</a:t>
            </a:r>
            <a:r>
              <a:rPr lang="en-US" sz="4000" dirty="0"/>
              <a:t> &amp; </a:t>
            </a:r>
            <a:r>
              <a:rPr lang="en-US" sz="4000" dirty="0" err="1" smtClean="0"/>
              <a:t>diskusi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Umpan</a:t>
            </a:r>
            <a:r>
              <a:rPr lang="en-US" sz="4000" dirty="0" smtClean="0"/>
              <a:t> </a:t>
            </a:r>
            <a:r>
              <a:rPr lang="en-US" sz="4000" dirty="0" err="1"/>
              <a:t>balik</a:t>
            </a:r>
            <a:r>
              <a:rPr lang="en-US" sz="4000" dirty="0"/>
              <a:t> </a:t>
            </a:r>
            <a:r>
              <a:rPr lang="en-US" sz="4000" dirty="0" err="1"/>
              <a:t>dari</a:t>
            </a:r>
            <a:r>
              <a:rPr lang="en-US" sz="4000" dirty="0"/>
              <a:t> </a:t>
            </a:r>
            <a:r>
              <a:rPr lang="en-US" sz="4000" dirty="0" err="1"/>
              <a:t>dosen</a:t>
            </a:r>
            <a:r>
              <a:rPr lang="en-US" sz="4000" dirty="0"/>
              <a:t> &amp; </a:t>
            </a:r>
            <a:r>
              <a:rPr lang="en-US" sz="4000" dirty="0" err="1" smtClean="0"/>
              <a:t>audiens</a:t>
            </a:r>
            <a:endParaRPr lang="id-ID" sz="40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882272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Etika</a:t>
            </a:r>
            <a:r>
              <a:rPr lang="en-US" sz="4000" b="1" dirty="0"/>
              <a:t> &amp; </a:t>
            </a:r>
            <a:r>
              <a:rPr lang="en-US" sz="4000" b="1" dirty="0" err="1" smtClean="0"/>
              <a:t>Profesionalisme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51823" y="1484784"/>
            <a:ext cx="7632848" cy="317009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Berpakaian</a:t>
            </a:r>
            <a:r>
              <a:rPr lang="en-US" sz="4000" dirty="0" smtClean="0"/>
              <a:t> </a:t>
            </a:r>
            <a:r>
              <a:rPr lang="en-US" sz="4000" dirty="0" err="1"/>
              <a:t>rapi</a:t>
            </a:r>
            <a:r>
              <a:rPr lang="en-US" sz="4000" dirty="0"/>
              <a:t> &amp; </a:t>
            </a:r>
            <a:r>
              <a:rPr lang="en-US" sz="4000" dirty="0" err="1" smtClean="0"/>
              <a:t>sopan</a:t>
            </a:r>
            <a:endParaRPr lang="en-US" sz="4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Menghargai</a:t>
            </a:r>
            <a:r>
              <a:rPr lang="en-US" sz="4000" dirty="0" smtClean="0"/>
              <a:t> </a:t>
            </a:r>
            <a:r>
              <a:rPr lang="en-US" sz="4000" dirty="0" err="1"/>
              <a:t>audiens</a:t>
            </a:r>
            <a:r>
              <a:rPr lang="en-US" sz="4000" dirty="0"/>
              <a:t> &amp; </a:t>
            </a:r>
            <a:r>
              <a:rPr lang="en-US" sz="4000" dirty="0" err="1" smtClean="0"/>
              <a:t>penanya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Menjawab</a:t>
            </a:r>
            <a:r>
              <a:rPr lang="en-US" sz="4000" dirty="0" smtClean="0"/>
              <a:t> </a:t>
            </a:r>
            <a:r>
              <a:rPr lang="en-US" sz="4000" dirty="0" err="1"/>
              <a:t>dengan</a:t>
            </a:r>
            <a:r>
              <a:rPr lang="en-US" sz="4000" dirty="0"/>
              <a:t> </a:t>
            </a:r>
            <a:r>
              <a:rPr lang="en-US" sz="4000" dirty="0" err="1"/>
              <a:t>tenang</a:t>
            </a:r>
            <a:r>
              <a:rPr lang="en-US" sz="4000" dirty="0"/>
              <a:t> &amp; </a:t>
            </a:r>
            <a:r>
              <a:rPr lang="en-US" sz="4000" dirty="0" err="1"/>
              <a:t>berbasis</a:t>
            </a:r>
            <a:r>
              <a:rPr lang="en-US" sz="4000" dirty="0"/>
              <a:t> </a:t>
            </a:r>
            <a:r>
              <a:rPr lang="en-US" sz="4000" dirty="0" smtClean="0"/>
              <a:t>data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Tidak</a:t>
            </a:r>
            <a:r>
              <a:rPr lang="en-US" sz="4000" dirty="0" smtClean="0"/>
              <a:t> </a:t>
            </a:r>
            <a:r>
              <a:rPr lang="en-US" sz="4000" dirty="0" err="1"/>
              <a:t>defensif</a:t>
            </a:r>
            <a:r>
              <a:rPr lang="en-US" sz="4000" dirty="0"/>
              <a:t> </a:t>
            </a:r>
            <a:r>
              <a:rPr lang="en-US" sz="4000" dirty="0" err="1"/>
              <a:t>terhadap</a:t>
            </a:r>
            <a:r>
              <a:rPr lang="en-US" sz="4000" dirty="0"/>
              <a:t> </a:t>
            </a:r>
            <a:r>
              <a:rPr lang="en-US" sz="4000" dirty="0" err="1" smtClean="0"/>
              <a:t>kritik</a:t>
            </a:r>
            <a:endParaRPr lang="id-ID" sz="40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1203128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Peran</a:t>
            </a:r>
            <a:r>
              <a:rPr lang="en-US" sz="4000" b="1" dirty="0"/>
              <a:t> </a:t>
            </a:r>
            <a:r>
              <a:rPr lang="en-US" sz="4000" b="1" dirty="0" err="1" smtClean="0"/>
              <a:t>Audiens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317009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err="1"/>
              <a:t>Mendengarkan</a:t>
            </a:r>
            <a:r>
              <a:rPr lang="en-US" sz="4000" dirty="0"/>
              <a:t> </a:t>
            </a:r>
            <a:r>
              <a:rPr lang="en-US" sz="4000" dirty="0" err="1" smtClean="0"/>
              <a:t>aktif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Mengajukan</a:t>
            </a:r>
            <a:r>
              <a:rPr lang="en-US" sz="4000" dirty="0" smtClean="0"/>
              <a:t> </a:t>
            </a:r>
            <a:r>
              <a:rPr lang="en-US" sz="4000" dirty="0" err="1"/>
              <a:t>pertanyaan</a:t>
            </a:r>
            <a:r>
              <a:rPr lang="en-US" sz="4000" dirty="0"/>
              <a:t> yang </a:t>
            </a:r>
            <a:r>
              <a:rPr lang="en-US" sz="4000" dirty="0" err="1" smtClean="0"/>
              <a:t>relevan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Memberi</a:t>
            </a:r>
            <a:r>
              <a:rPr lang="en-US" sz="4000" dirty="0" smtClean="0"/>
              <a:t> </a:t>
            </a:r>
            <a:r>
              <a:rPr lang="en-US" sz="4000" dirty="0" err="1"/>
              <a:t>masukan</a:t>
            </a:r>
            <a:r>
              <a:rPr lang="en-US" sz="4000" dirty="0"/>
              <a:t> yang </a:t>
            </a:r>
            <a:r>
              <a:rPr lang="en-US" sz="4000" dirty="0" err="1" smtClean="0"/>
              <a:t>membangun</a:t>
            </a:r>
            <a:endParaRPr lang="id-ID" sz="4000" b="1" i="1" u="sng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1621399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Manfaat</a:t>
            </a:r>
            <a:r>
              <a:rPr lang="en-US" sz="4000" b="1" dirty="0"/>
              <a:t> Open Seminar </a:t>
            </a:r>
            <a:r>
              <a:rPr lang="en-US" sz="4000" b="1" dirty="0" smtClean="0"/>
              <a:t>Class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255454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 err="1"/>
              <a:t>Melatih</a:t>
            </a:r>
            <a:r>
              <a:rPr lang="en-US" sz="3200" dirty="0"/>
              <a:t> public speaking </a:t>
            </a:r>
            <a:r>
              <a:rPr lang="en-US" sz="3200" dirty="0" err="1" smtClean="0"/>
              <a:t>akademik</a:t>
            </a: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Membiasakan</a:t>
            </a:r>
            <a:r>
              <a:rPr lang="en-US" sz="3200" dirty="0" smtClean="0"/>
              <a:t> </a:t>
            </a:r>
            <a:r>
              <a:rPr lang="en-US" sz="3200" dirty="0" err="1"/>
              <a:t>menerima</a:t>
            </a:r>
            <a:r>
              <a:rPr lang="en-US" sz="3200" dirty="0"/>
              <a:t> </a:t>
            </a:r>
            <a:r>
              <a:rPr lang="en-US" sz="3200" dirty="0" err="1"/>
              <a:t>kritik</a:t>
            </a:r>
            <a:r>
              <a:rPr lang="en-US" sz="3200" dirty="0"/>
              <a:t> </a:t>
            </a:r>
            <a:r>
              <a:rPr lang="en-US" sz="3200" dirty="0" err="1" smtClean="0"/>
              <a:t>ilmiah</a:t>
            </a: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Meningkatkan</a:t>
            </a:r>
            <a:r>
              <a:rPr lang="en-US" sz="3200" dirty="0" smtClean="0"/>
              <a:t> </a:t>
            </a:r>
            <a:r>
              <a:rPr lang="en-US" sz="3200" dirty="0" err="1"/>
              <a:t>kualitas</a:t>
            </a:r>
            <a:r>
              <a:rPr lang="en-US" sz="3200" dirty="0"/>
              <a:t> </a:t>
            </a:r>
            <a:r>
              <a:rPr lang="en-US" sz="3200" dirty="0" err="1"/>
              <a:t>karya</a:t>
            </a:r>
            <a:r>
              <a:rPr lang="en-US" sz="3200" dirty="0"/>
              <a:t> </a:t>
            </a:r>
            <a:r>
              <a:rPr lang="en-US" sz="3200" dirty="0" err="1" smtClean="0"/>
              <a:t>mahasiswa</a:t>
            </a: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Simulasi</a:t>
            </a:r>
            <a:r>
              <a:rPr lang="en-US" sz="3200" dirty="0" smtClean="0"/>
              <a:t> </a:t>
            </a:r>
            <a:r>
              <a:rPr lang="en-US" sz="3200" dirty="0" err="1"/>
              <a:t>sebelum</a:t>
            </a:r>
            <a:r>
              <a:rPr lang="en-US" sz="3200" dirty="0"/>
              <a:t> </a:t>
            </a:r>
            <a:r>
              <a:rPr lang="en-US" sz="3200" dirty="0" err="1"/>
              <a:t>presentasi</a:t>
            </a:r>
            <a:r>
              <a:rPr lang="en-US" sz="3200" dirty="0"/>
              <a:t> </a:t>
            </a:r>
            <a:r>
              <a:rPr lang="en-US" sz="3200" dirty="0" err="1" smtClean="0"/>
              <a:t>resmi</a:t>
            </a:r>
            <a:r>
              <a:rPr lang="en-US" sz="3200" dirty="0" smtClean="0"/>
              <a:t> (</a:t>
            </a:r>
            <a:r>
              <a:rPr lang="en-US" sz="3200" dirty="0" err="1" smtClean="0"/>
              <a:t>sidang</a:t>
            </a:r>
            <a:r>
              <a:rPr lang="en-US" sz="3200" dirty="0" smtClean="0"/>
              <a:t>/</a:t>
            </a:r>
            <a:r>
              <a:rPr lang="en-US" sz="3200" dirty="0" err="1" smtClean="0"/>
              <a:t>konferensi</a:t>
            </a:r>
            <a:r>
              <a:rPr lang="en-US" sz="3200" dirty="0" smtClean="0"/>
              <a:t>)</a:t>
            </a:r>
            <a:endParaRPr lang="id-ID" sz="32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9803457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/>
              <a:t>Output </a:t>
            </a:r>
            <a:r>
              <a:rPr lang="en-US" sz="4000" b="1" dirty="0" err="1"/>
              <a:t>Pertemuan</a:t>
            </a:r>
            <a:r>
              <a:rPr lang="en-US" sz="4000" b="1" dirty="0"/>
              <a:t> </a:t>
            </a:r>
            <a:r>
              <a:rPr lang="en-US" sz="4000" b="1" dirty="0" smtClean="0"/>
              <a:t>14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255454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Mahasiswa</a:t>
            </a:r>
            <a:r>
              <a:rPr lang="en-US" sz="3200" dirty="0" smtClean="0"/>
              <a:t> </a:t>
            </a:r>
            <a:r>
              <a:rPr lang="en-US" sz="3200" dirty="0" err="1"/>
              <a:t>mampu</a:t>
            </a:r>
            <a:r>
              <a:rPr lang="en-US" sz="3200" dirty="0"/>
              <a:t> </a:t>
            </a:r>
            <a:r>
              <a:rPr lang="en-US" sz="3200" dirty="0" err="1"/>
              <a:t>menyusun</a:t>
            </a:r>
            <a:r>
              <a:rPr lang="en-US" sz="3200" dirty="0"/>
              <a:t> &amp; </a:t>
            </a:r>
            <a:r>
              <a:rPr lang="en-US" sz="3200" dirty="0" err="1"/>
              <a:t>menyajikan</a:t>
            </a:r>
            <a:r>
              <a:rPr lang="en-US" sz="3200" dirty="0"/>
              <a:t> </a:t>
            </a:r>
            <a:r>
              <a:rPr lang="en-US" sz="3200" dirty="0" err="1"/>
              <a:t>karya</a:t>
            </a:r>
            <a:r>
              <a:rPr lang="en-US" sz="3200" dirty="0"/>
              <a:t> </a:t>
            </a:r>
            <a:r>
              <a:rPr lang="en-US" sz="3200" dirty="0" err="1"/>
              <a:t>ilmiah</a:t>
            </a:r>
            <a:r>
              <a:rPr lang="en-US" sz="3200" dirty="0"/>
              <a:t> di forum </a:t>
            </a:r>
            <a:r>
              <a:rPr lang="en-US" sz="3200" dirty="0" err="1" smtClean="0"/>
              <a:t>terbuka</a:t>
            </a: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Mahasiswa</a:t>
            </a:r>
            <a:r>
              <a:rPr lang="en-US" sz="3200" dirty="0" smtClean="0"/>
              <a:t> </a:t>
            </a:r>
            <a:r>
              <a:rPr lang="en-US" sz="3200" dirty="0" err="1"/>
              <a:t>menunjukkan</a:t>
            </a:r>
            <a:r>
              <a:rPr lang="en-US" sz="3200" dirty="0"/>
              <a:t> </a:t>
            </a:r>
            <a:r>
              <a:rPr lang="en-US" sz="3200" dirty="0" err="1"/>
              <a:t>sikap</a:t>
            </a:r>
            <a:r>
              <a:rPr lang="en-US" sz="3200" dirty="0"/>
              <a:t> </a:t>
            </a:r>
            <a:r>
              <a:rPr lang="en-US" sz="3200" dirty="0" err="1" smtClean="0"/>
              <a:t>profesional</a:t>
            </a: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/>
              <a:t>Mahasiswa</a:t>
            </a:r>
            <a:r>
              <a:rPr lang="en-US" sz="3200" dirty="0" smtClean="0"/>
              <a:t> </a:t>
            </a:r>
            <a:r>
              <a:rPr lang="en-US" sz="3200" dirty="0" err="1"/>
              <a:t>siap</a:t>
            </a:r>
            <a:r>
              <a:rPr lang="en-US" sz="3200" dirty="0"/>
              <a:t> </a:t>
            </a:r>
            <a:r>
              <a:rPr lang="en-US" sz="3200" dirty="0" err="1"/>
              <a:t>menghadapi</a:t>
            </a:r>
            <a:r>
              <a:rPr lang="en-US" sz="3200" dirty="0"/>
              <a:t> forum </a:t>
            </a:r>
            <a:r>
              <a:rPr lang="en-US" sz="3200" dirty="0" err="1"/>
              <a:t>akademik</a:t>
            </a:r>
            <a:r>
              <a:rPr lang="en-US" sz="3200" dirty="0"/>
              <a:t> yang </a:t>
            </a:r>
            <a:r>
              <a:rPr lang="en-US" sz="3200" dirty="0" err="1"/>
              <a:t>lebih</a:t>
            </a:r>
            <a:r>
              <a:rPr lang="en-US" sz="3200" dirty="0"/>
              <a:t> </a:t>
            </a:r>
            <a:r>
              <a:rPr lang="en-US" sz="3200" dirty="0" err="1" smtClean="0"/>
              <a:t>besar</a:t>
            </a:r>
            <a:endParaRPr lang="id-ID" sz="32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4606565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3083</TotalTime>
  <Words>228</Words>
  <Application>Microsoft Office PowerPoint</Application>
  <PresentationFormat>On-screen Show (4:3)</PresentationFormat>
  <Paragraphs>49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Yunada</cp:lastModifiedBy>
  <cp:revision>570</cp:revision>
  <cp:lastPrinted>2017-04-16T14:44:29Z</cp:lastPrinted>
  <dcterms:created xsi:type="dcterms:W3CDTF">2010-04-18T12:06:30Z</dcterms:created>
  <dcterms:modified xsi:type="dcterms:W3CDTF">2025-10-01T08:16:59Z</dcterms:modified>
</cp:coreProperties>
</file>