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35"/>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98" r:id="rId34"/>
  </p:sldIdLst>
  <p:sldSz cx="9144000" cy="6858000" type="screen4x3"/>
  <p:notesSz cx="7559675" cy="10691813"/>
  <p:defaultTextStyle>
    <a:defPPr>
      <a:defRPr lang="en-GB"/>
    </a:defPPr>
    <a:lvl1pPr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mn-ea"/>
        <a:cs typeface="WenQuanYi Micro Hei" charset="0"/>
      </a:defRPr>
    </a:lvl1pPr>
    <a:lvl2pPr marL="742950" indent="-28575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mn-ea"/>
        <a:cs typeface="WenQuanYi Micro Hei" charset="0"/>
      </a:defRPr>
    </a:lvl2pPr>
    <a:lvl3pPr marL="1143000" indent="-22860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mn-ea"/>
        <a:cs typeface="WenQuanYi Micro Hei" charset="0"/>
      </a:defRPr>
    </a:lvl3pPr>
    <a:lvl4pPr marL="1600200" indent="-22860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mn-ea"/>
        <a:cs typeface="WenQuanYi Micro Hei" charset="0"/>
      </a:defRPr>
    </a:lvl4pPr>
    <a:lvl5pPr marL="2057400" indent="-22860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mn-ea"/>
        <a:cs typeface="WenQuanYi Micro Hei" charset="0"/>
      </a:defRPr>
    </a:lvl5pPr>
    <a:lvl6pPr marL="2286000" algn="l" defTabSz="914400" rtl="0" eaLnBrk="1" latinLnBrk="0" hangingPunct="1">
      <a:defRPr kern="1200">
        <a:solidFill>
          <a:schemeClr val="bg1"/>
        </a:solidFill>
        <a:latin typeface="Arial" panose="020B0604020202020204" pitchFamily="34" charset="0"/>
        <a:ea typeface="+mn-ea"/>
        <a:cs typeface="WenQuanYi Micro Hei" charset="0"/>
      </a:defRPr>
    </a:lvl6pPr>
    <a:lvl7pPr marL="2743200" algn="l" defTabSz="914400" rtl="0" eaLnBrk="1" latinLnBrk="0" hangingPunct="1">
      <a:defRPr kern="1200">
        <a:solidFill>
          <a:schemeClr val="bg1"/>
        </a:solidFill>
        <a:latin typeface="Arial" panose="020B0604020202020204" pitchFamily="34" charset="0"/>
        <a:ea typeface="+mn-ea"/>
        <a:cs typeface="WenQuanYi Micro Hei" charset="0"/>
      </a:defRPr>
    </a:lvl7pPr>
    <a:lvl8pPr marL="3200400" algn="l" defTabSz="914400" rtl="0" eaLnBrk="1" latinLnBrk="0" hangingPunct="1">
      <a:defRPr kern="1200">
        <a:solidFill>
          <a:schemeClr val="bg1"/>
        </a:solidFill>
        <a:latin typeface="Arial" panose="020B0604020202020204" pitchFamily="34" charset="0"/>
        <a:ea typeface="+mn-ea"/>
        <a:cs typeface="WenQuanYi Micro Hei" charset="0"/>
      </a:defRPr>
    </a:lvl8pPr>
    <a:lvl9pPr marL="3657600" algn="l" defTabSz="914400" rtl="0" eaLnBrk="1" latinLnBrk="0" hangingPunct="1">
      <a:defRPr kern="1200">
        <a:solidFill>
          <a:schemeClr val="bg1"/>
        </a:solidFill>
        <a:latin typeface="Arial" panose="020B0604020202020204" pitchFamily="34" charset="0"/>
        <a:ea typeface="+mn-ea"/>
        <a:cs typeface="WenQuanYi Micro Hei"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60"/>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a:extLst>
              <a:ext uri="{FF2B5EF4-FFF2-40B4-BE49-F238E27FC236}">
                <a16:creationId xmlns:a16="http://schemas.microsoft.com/office/drawing/2014/main" id="{5CEAAE18-FEBC-457A-9D93-F52D38FC1B87}"/>
              </a:ext>
            </a:extLst>
          </p:cNvPr>
          <p:cNvSpPr>
            <a:spLocks noChangeArrowheads="1"/>
          </p:cNvSpPr>
          <p:nvPr/>
        </p:nvSpPr>
        <p:spPr bwMode="auto">
          <a:xfrm>
            <a:off x="0" y="0"/>
            <a:ext cx="7559675" cy="10691813"/>
          </a:xfrm>
          <a:prstGeom prst="roundRect">
            <a:avLst>
              <a:gd name="adj" fmla="val 19"/>
            </a:avLst>
          </a:prstGeom>
          <a:solidFill>
            <a:srgbClr val="FFFFFF"/>
          </a:solidFill>
          <a:ln>
            <a:noFill/>
          </a:ln>
          <a:effectLst/>
          <a:extLst>
            <a:ext uri="{91240B29-F687-4F45-9708-019B960494DF}">
              <a14:hiddenLine xmlns:a14="http://schemas.microsoft.com/office/drawing/2010/main" w="9360" cap="sq">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074" name="Rectangle 2">
            <a:extLst>
              <a:ext uri="{FF2B5EF4-FFF2-40B4-BE49-F238E27FC236}">
                <a16:creationId xmlns:a16="http://schemas.microsoft.com/office/drawing/2014/main" id="{F38A6E9C-B5EB-43CA-9872-F08AEBF4C534}"/>
              </a:ext>
            </a:extLst>
          </p:cNvPr>
          <p:cNvSpPr>
            <a:spLocks noGrp="1" noRot="1" noChangeAspect="1" noChangeArrowheads="1"/>
          </p:cNvSpPr>
          <p:nvPr>
            <p:ph type="sldImg"/>
          </p:nvPr>
        </p:nvSpPr>
        <p:spPr bwMode="auto">
          <a:xfrm>
            <a:off x="1106488" y="812800"/>
            <a:ext cx="5341937" cy="4005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3075" name="Rectangle 3">
            <a:extLst>
              <a:ext uri="{FF2B5EF4-FFF2-40B4-BE49-F238E27FC236}">
                <a16:creationId xmlns:a16="http://schemas.microsoft.com/office/drawing/2014/main" id="{A8699647-1333-4A4A-8C95-CC440DE15DAD}"/>
              </a:ext>
            </a:extLst>
          </p:cNvPr>
          <p:cNvSpPr>
            <a:spLocks noGrp="1" noChangeArrowheads="1"/>
          </p:cNvSpPr>
          <p:nvPr>
            <p:ph type="body"/>
          </p:nvPr>
        </p:nvSpPr>
        <p:spPr bwMode="auto">
          <a:xfrm>
            <a:off x="755650" y="5078413"/>
            <a:ext cx="6045200" cy="48085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a:p>
        </p:txBody>
      </p:sp>
      <p:sp>
        <p:nvSpPr>
          <p:cNvPr id="3076" name="Rectangle 4">
            <a:extLst>
              <a:ext uri="{FF2B5EF4-FFF2-40B4-BE49-F238E27FC236}">
                <a16:creationId xmlns:a16="http://schemas.microsoft.com/office/drawing/2014/main" id="{04E92378-B30D-4E5B-9E32-A7EF7E6A9A24}"/>
              </a:ext>
            </a:extLst>
          </p:cNvPr>
          <p:cNvSpPr>
            <a:spLocks noGrp="1" noChangeArrowheads="1"/>
          </p:cNvSpPr>
          <p:nvPr>
            <p:ph type="hdr"/>
          </p:nvPr>
        </p:nvSpPr>
        <p:spPr bwMode="auto">
          <a:xfrm>
            <a:off x="0" y="0"/>
            <a:ext cx="3278188" cy="531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buClrTx/>
              <a:buFontTx/>
              <a:buNone/>
              <a:tabLst>
                <a:tab pos="457200" algn="l"/>
                <a:tab pos="914400" algn="l"/>
                <a:tab pos="1371600" algn="l"/>
                <a:tab pos="1828800" algn="l"/>
                <a:tab pos="2286000" algn="l"/>
                <a:tab pos="2743200" algn="l"/>
                <a:tab pos="3200400" algn="l"/>
              </a:tabLst>
              <a:defRPr sz="1400">
                <a:solidFill>
                  <a:srgbClr val="000000"/>
                </a:solidFill>
                <a:latin typeface="Times New Roman" panose="02020603050405020304" pitchFamily="18" charset="0"/>
                <a:cs typeface="DejaVu Sans" charset="0"/>
              </a:defRPr>
            </a:lvl1pPr>
          </a:lstStyle>
          <a:p>
            <a:endParaRPr lang="en-US" altLang="en-US"/>
          </a:p>
        </p:txBody>
      </p:sp>
      <p:sp>
        <p:nvSpPr>
          <p:cNvPr id="3077" name="Rectangle 5">
            <a:extLst>
              <a:ext uri="{FF2B5EF4-FFF2-40B4-BE49-F238E27FC236}">
                <a16:creationId xmlns:a16="http://schemas.microsoft.com/office/drawing/2014/main" id="{6F6EC543-4EC8-4132-9347-92D4D6424409}"/>
              </a:ext>
            </a:extLst>
          </p:cNvPr>
          <p:cNvSpPr>
            <a:spLocks noGrp="1" noChangeArrowheads="1"/>
          </p:cNvSpPr>
          <p:nvPr>
            <p:ph type="dt"/>
          </p:nvPr>
        </p:nvSpPr>
        <p:spPr bwMode="auto">
          <a:xfrm>
            <a:off x="4278313" y="0"/>
            <a:ext cx="3278187" cy="531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buClrTx/>
              <a:buFontTx/>
              <a:buNone/>
              <a:tabLst>
                <a:tab pos="457200" algn="l"/>
                <a:tab pos="914400" algn="l"/>
                <a:tab pos="1371600" algn="l"/>
                <a:tab pos="1828800" algn="l"/>
                <a:tab pos="2286000" algn="l"/>
                <a:tab pos="2743200" algn="l"/>
                <a:tab pos="3200400" algn="l"/>
              </a:tabLst>
              <a:defRPr sz="1400">
                <a:solidFill>
                  <a:srgbClr val="000000"/>
                </a:solidFill>
                <a:latin typeface="Times New Roman" panose="02020603050405020304" pitchFamily="18" charset="0"/>
                <a:cs typeface="DejaVu Sans" charset="0"/>
              </a:defRPr>
            </a:lvl1pPr>
          </a:lstStyle>
          <a:p>
            <a:endParaRPr lang="en-US" altLang="en-US"/>
          </a:p>
        </p:txBody>
      </p:sp>
      <p:sp>
        <p:nvSpPr>
          <p:cNvPr id="3078" name="Rectangle 6">
            <a:extLst>
              <a:ext uri="{FF2B5EF4-FFF2-40B4-BE49-F238E27FC236}">
                <a16:creationId xmlns:a16="http://schemas.microsoft.com/office/drawing/2014/main" id="{A953BE62-7E51-4241-805F-3ECDB7AECADB}"/>
              </a:ext>
            </a:extLst>
          </p:cNvPr>
          <p:cNvSpPr>
            <a:spLocks noGrp="1" noChangeArrowheads="1"/>
          </p:cNvSpPr>
          <p:nvPr>
            <p:ph type="ftr"/>
          </p:nvPr>
        </p:nvSpPr>
        <p:spPr bwMode="auto">
          <a:xfrm>
            <a:off x="0" y="10156825"/>
            <a:ext cx="3278188" cy="531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buClrTx/>
              <a:buFontTx/>
              <a:buNone/>
              <a:tabLst>
                <a:tab pos="457200" algn="l"/>
                <a:tab pos="914400" algn="l"/>
                <a:tab pos="1371600" algn="l"/>
                <a:tab pos="1828800" algn="l"/>
                <a:tab pos="2286000" algn="l"/>
                <a:tab pos="2743200" algn="l"/>
                <a:tab pos="3200400" algn="l"/>
              </a:tabLst>
              <a:defRPr sz="1400">
                <a:solidFill>
                  <a:srgbClr val="000000"/>
                </a:solidFill>
                <a:latin typeface="Times New Roman" panose="02020603050405020304" pitchFamily="18" charset="0"/>
                <a:cs typeface="DejaVu Sans" charset="0"/>
              </a:defRPr>
            </a:lvl1pPr>
          </a:lstStyle>
          <a:p>
            <a:endParaRPr lang="en-US" altLang="en-US"/>
          </a:p>
        </p:txBody>
      </p:sp>
      <p:sp>
        <p:nvSpPr>
          <p:cNvPr id="3079" name="Rectangle 7">
            <a:extLst>
              <a:ext uri="{FF2B5EF4-FFF2-40B4-BE49-F238E27FC236}">
                <a16:creationId xmlns:a16="http://schemas.microsoft.com/office/drawing/2014/main" id="{F32085D4-E31F-4037-ABCE-9D91A0014675}"/>
              </a:ext>
            </a:extLst>
          </p:cNvPr>
          <p:cNvSpPr>
            <a:spLocks noGrp="1" noChangeArrowheads="1"/>
          </p:cNvSpPr>
          <p:nvPr>
            <p:ph type="sldNum"/>
          </p:nvPr>
        </p:nvSpPr>
        <p:spPr bwMode="auto">
          <a:xfrm>
            <a:off x="4278313" y="10156825"/>
            <a:ext cx="3278187" cy="531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buClrTx/>
              <a:buFontTx/>
              <a:buNone/>
              <a:tabLst>
                <a:tab pos="457200" algn="l"/>
                <a:tab pos="914400" algn="l"/>
                <a:tab pos="1371600" algn="l"/>
                <a:tab pos="1828800" algn="l"/>
                <a:tab pos="2286000" algn="l"/>
                <a:tab pos="2743200" algn="l"/>
                <a:tab pos="3200400" algn="l"/>
              </a:tabLst>
              <a:defRPr sz="1400">
                <a:solidFill>
                  <a:srgbClr val="000000"/>
                </a:solidFill>
                <a:latin typeface="Times New Roman" panose="02020603050405020304" pitchFamily="18" charset="0"/>
                <a:cs typeface="DejaVu Sans" charset="0"/>
              </a:defRPr>
            </a:lvl1pPr>
          </a:lstStyle>
          <a:p>
            <a:fld id="{02A9B5AB-F3B6-4A73-B890-B50EB652928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E94901E-2B44-4327-A1AF-DF541C7C3DB9}"/>
              </a:ext>
            </a:extLst>
          </p:cNvPr>
          <p:cNvSpPr>
            <a:spLocks noGrp="1" noChangeArrowheads="1"/>
          </p:cNvSpPr>
          <p:nvPr>
            <p:ph type="sldNum"/>
          </p:nvPr>
        </p:nvSpPr>
        <p:spPr>
          <a:ln/>
        </p:spPr>
        <p:txBody>
          <a:bodyPr/>
          <a:lstStyle/>
          <a:p>
            <a:fld id="{73BA6ED8-D44D-4BE9-BFAF-7F83E1ACAC19}" type="slidenum">
              <a:rPr lang="en-US" altLang="en-US"/>
              <a:pPr/>
              <a:t>1</a:t>
            </a:fld>
            <a:endParaRPr lang="en-US" altLang="en-US"/>
          </a:p>
        </p:txBody>
      </p:sp>
      <p:sp>
        <p:nvSpPr>
          <p:cNvPr id="48129" name="Rectangle 1">
            <a:extLst>
              <a:ext uri="{FF2B5EF4-FFF2-40B4-BE49-F238E27FC236}">
                <a16:creationId xmlns:a16="http://schemas.microsoft.com/office/drawing/2014/main" id="{A2E7446C-C041-471A-A29D-1B34F72BAC90}"/>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8130" name="Text Box 2">
            <a:extLst>
              <a:ext uri="{FF2B5EF4-FFF2-40B4-BE49-F238E27FC236}">
                <a16:creationId xmlns:a16="http://schemas.microsoft.com/office/drawing/2014/main" id="{8E50B723-185A-43D3-A74B-FF071E791D59}"/>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C3801ABD-2547-4F52-89D6-DAC7E2B4A908}"/>
              </a:ext>
            </a:extLst>
          </p:cNvPr>
          <p:cNvSpPr>
            <a:spLocks noGrp="1" noChangeArrowheads="1"/>
          </p:cNvSpPr>
          <p:nvPr>
            <p:ph type="sldNum"/>
          </p:nvPr>
        </p:nvSpPr>
        <p:spPr>
          <a:ln/>
        </p:spPr>
        <p:txBody>
          <a:bodyPr/>
          <a:lstStyle/>
          <a:p>
            <a:fld id="{D32D8ED2-3A7C-44FC-B83E-07A0C5E859DD}" type="slidenum">
              <a:rPr lang="en-US" altLang="en-US"/>
              <a:pPr/>
              <a:t>10</a:t>
            </a:fld>
            <a:endParaRPr lang="en-US" altLang="en-US"/>
          </a:p>
        </p:txBody>
      </p:sp>
      <p:sp>
        <p:nvSpPr>
          <p:cNvPr id="57345" name="Rectangle 1">
            <a:extLst>
              <a:ext uri="{FF2B5EF4-FFF2-40B4-BE49-F238E27FC236}">
                <a16:creationId xmlns:a16="http://schemas.microsoft.com/office/drawing/2014/main" id="{A905F228-FFAD-4903-BD48-A269A58CC1BD}"/>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7346" name="Text Box 2">
            <a:extLst>
              <a:ext uri="{FF2B5EF4-FFF2-40B4-BE49-F238E27FC236}">
                <a16:creationId xmlns:a16="http://schemas.microsoft.com/office/drawing/2014/main" id="{535D0AF4-FC2A-4EF7-9F0B-C55A3F940231}"/>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C84F930-7C45-4D24-B9E1-0391E0D866EE}"/>
              </a:ext>
            </a:extLst>
          </p:cNvPr>
          <p:cNvSpPr>
            <a:spLocks noGrp="1" noChangeArrowheads="1"/>
          </p:cNvSpPr>
          <p:nvPr>
            <p:ph type="sldNum"/>
          </p:nvPr>
        </p:nvSpPr>
        <p:spPr>
          <a:ln/>
        </p:spPr>
        <p:txBody>
          <a:bodyPr/>
          <a:lstStyle/>
          <a:p>
            <a:fld id="{6CF7F1C8-E9DF-40F2-9C18-D12EE4FC12EE}" type="slidenum">
              <a:rPr lang="en-US" altLang="en-US"/>
              <a:pPr/>
              <a:t>11</a:t>
            </a:fld>
            <a:endParaRPr lang="en-US" altLang="en-US"/>
          </a:p>
        </p:txBody>
      </p:sp>
      <p:sp>
        <p:nvSpPr>
          <p:cNvPr id="58369" name="Rectangle 1">
            <a:extLst>
              <a:ext uri="{FF2B5EF4-FFF2-40B4-BE49-F238E27FC236}">
                <a16:creationId xmlns:a16="http://schemas.microsoft.com/office/drawing/2014/main" id="{F5A4E65C-161F-44F6-8C18-7E0802F313EA}"/>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8370" name="Text Box 2">
            <a:extLst>
              <a:ext uri="{FF2B5EF4-FFF2-40B4-BE49-F238E27FC236}">
                <a16:creationId xmlns:a16="http://schemas.microsoft.com/office/drawing/2014/main" id="{81D72D7D-2D8A-45DF-9E53-39345376EC38}"/>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694D5E32-C13B-4D5C-B739-0EDA75F16333}"/>
              </a:ext>
            </a:extLst>
          </p:cNvPr>
          <p:cNvSpPr>
            <a:spLocks noGrp="1" noChangeArrowheads="1"/>
          </p:cNvSpPr>
          <p:nvPr>
            <p:ph type="sldNum"/>
          </p:nvPr>
        </p:nvSpPr>
        <p:spPr>
          <a:ln/>
        </p:spPr>
        <p:txBody>
          <a:bodyPr/>
          <a:lstStyle/>
          <a:p>
            <a:fld id="{9AA276F5-B78B-4C96-9FAD-0FC2B4C654FA}" type="slidenum">
              <a:rPr lang="en-US" altLang="en-US"/>
              <a:pPr/>
              <a:t>12</a:t>
            </a:fld>
            <a:endParaRPr lang="en-US" altLang="en-US"/>
          </a:p>
        </p:txBody>
      </p:sp>
      <p:sp>
        <p:nvSpPr>
          <p:cNvPr id="59393" name="Rectangle 1">
            <a:extLst>
              <a:ext uri="{FF2B5EF4-FFF2-40B4-BE49-F238E27FC236}">
                <a16:creationId xmlns:a16="http://schemas.microsoft.com/office/drawing/2014/main" id="{C9D40F14-9F84-403C-9E22-C9D6A283DC78}"/>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9394" name="Text Box 2">
            <a:extLst>
              <a:ext uri="{FF2B5EF4-FFF2-40B4-BE49-F238E27FC236}">
                <a16:creationId xmlns:a16="http://schemas.microsoft.com/office/drawing/2014/main" id="{3AA05110-1B9B-4DB4-8A64-F2BDB76A84B3}"/>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2C166C3-CD14-46C7-B28F-39783DAD8BAD}"/>
              </a:ext>
            </a:extLst>
          </p:cNvPr>
          <p:cNvSpPr>
            <a:spLocks noGrp="1" noChangeArrowheads="1"/>
          </p:cNvSpPr>
          <p:nvPr>
            <p:ph type="sldNum"/>
          </p:nvPr>
        </p:nvSpPr>
        <p:spPr>
          <a:ln/>
        </p:spPr>
        <p:txBody>
          <a:bodyPr/>
          <a:lstStyle/>
          <a:p>
            <a:fld id="{EBCCB271-BFD9-4984-B064-449E0C2F178B}" type="slidenum">
              <a:rPr lang="en-US" altLang="en-US"/>
              <a:pPr/>
              <a:t>13</a:t>
            </a:fld>
            <a:endParaRPr lang="en-US" altLang="en-US"/>
          </a:p>
        </p:txBody>
      </p:sp>
      <p:sp>
        <p:nvSpPr>
          <p:cNvPr id="60417" name="Rectangle 1">
            <a:extLst>
              <a:ext uri="{FF2B5EF4-FFF2-40B4-BE49-F238E27FC236}">
                <a16:creationId xmlns:a16="http://schemas.microsoft.com/office/drawing/2014/main" id="{C298566E-7F79-4483-9347-F0D70D0980B4}"/>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0418" name="Text Box 2">
            <a:extLst>
              <a:ext uri="{FF2B5EF4-FFF2-40B4-BE49-F238E27FC236}">
                <a16:creationId xmlns:a16="http://schemas.microsoft.com/office/drawing/2014/main" id="{0E82C98E-5C12-4691-80C2-38EFC272E820}"/>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BE75EE7-A9B9-4285-9EAA-E16D20831182}"/>
              </a:ext>
            </a:extLst>
          </p:cNvPr>
          <p:cNvSpPr>
            <a:spLocks noGrp="1" noChangeArrowheads="1"/>
          </p:cNvSpPr>
          <p:nvPr>
            <p:ph type="sldNum"/>
          </p:nvPr>
        </p:nvSpPr>
        <p:spPr>
          <a:ln/>
        </p:spPr>
        <p:txBody>
          <a:bodyPr/>
          <a:lstStyle/>
          <a:p>
            <a:fld id="{5266CFB9-EA08-4AD1-97BB-38FB9177E6BD}" type="slidenum">
              <a:rPr lang="en-US" altLang="en-US"/>
              <a:pPr/>
              <a:t>14</a:t>
            </a:fld>
            <a:endParaRPr lang="en-US" altLang="en-US"/>
          </a:p>
        </p:txBody>
      </p:sp>
      <p:sp>
        <p:nvSpPr>
          <p:cNvPr id="61441" name="Rectangle 1">
            <a:extLst>
              <a:ext uri="{FF2B5EF4-FFF2-40B4-BE49-F238E27FC236}">
                <a16:creationId xmlns:a16="http://schemas.microsoft.com/office/drawing/2014/main" id="{A039133E-1173-4A27-85F4-8105B18C8EF9}"/>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42" name="Text Box 2">
            <a:extLst>
              <a:ext uri="{FF2B5EF4-FFF2-40B4-BE49-F238E27FC236}">
                <a16:creationId xmlns:a16="http://schemas.microsoft.com/office/drawing/2014/main" id="{8C7BF1C9-6B5B-49F4-8BAA-2121515E3B5C}"/>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21A14E5-DF58-4366-A073-926623265143}"/>
              </a:ext>
            </a:extLst>
          </p:cNvPr>
          <p:cNvSpPr>
            <a:spLocks noGrp="1" noChangeArrowheads="1"/>
          </p:cNvSpPr>
          <p:nvPr>
            <p:ph type="sldNum"/>
          </p:nvPr>
        </p:nvSpPr>
        <p:spPr>
          <a:ln/>
        </p:spPr>
        <p:txBody>
          <a:bodyPr/>
          <a:lstStyle/>
          <a:p>
            <a:fld id="{21ABEBF2-966D-433D-BD11-1208F2FE64AC}" type="slidenum">
              <a:rPr lang="en-US" altLang="en-US"/>
              <a:pPr/>
              <a:t>15</a:t>
            </a:fld>
            <a:endParaRPr lang="en-US" altLang="en-US"/>
          </a:p>
        </p:txBody>
      </p:sp>
      <p:sp>
        <p:nvSpPr>
          <p:cNvPr id="62465" name="Rectangle 1">
            <a:extLst>
              <a:ext uri="{FF2B5EF4-FFF2-40B4-BE49-F238E27FC236}">
                <a16:creationId xmlns:a16="http://schemas.microsoft.com/office/drawing/2014/main" id="{C36E5FC0-7CE5-4B79-9E95-F34C3AEA8935}"/>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2466" name="Text Box 2">
            <a:extLst>
              <a:ext uri="{FF2B5EF4-FFF2-40B4-BE49-F238E27FC236}">
                <a16:creationId xmlns:a16="http://schemas.microsoft.com/office/drawing/2014/main" id="{D3492F3A-1B88-4C3F-8005-C05D673F97DD}"/>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03F21287-6967-45E1-AB07-FA5FC21828D2}"/>
              </a:ext>
            </a:extLst>
          </p:cNvPr>
          <p:cNvSpPr>
            <a:spLocks noGrp="1" noChangeArrowheads="1"/>
          </p:cNvSpPr>
          <p:nvPr>
            <p:ph type="sldNum"/>
          </p:nvPr>
        </p:nvSpPr>
        <p:spPr>
          <a:ln/>
        </p:spPr>
        <p:txBody>
          <a:bodyPr/>
          <a:lstStyle/>
          <a:p>
            <a:fld id="{4DA13494-3FD5-4634-B4DF-831F64E3A673}" type="slidenum">
              <a:rPr lang="en-US" altLang="en-US"/>
              <a:pPr/>
              <a:t>16</a:t>
            </a:fld>
            <a:endParaRPr lang="en-US" altLang="en-US"/>
          </a:p>
        </p:txBody>
      </p:sp>
      <p:sp>
        <p:nvSpPr>
          <p:cNvPr id="63489" name="Rectangle 1">
            <a:extLst>
              <a:ext uri="{FF2B5EF4-FFF2-40B4-BE49-F238E27FC236}">
                <a16:creationId xmlns:a16="http://schemas.microsoft.com/office/drawing/2014/main" id="{3DFF5CFE-08C4-4C51-B6DD-BC3CAF88EEC0}"/>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3490" name="Text Box 2">
            <a:extLst>
              <a:ext uri="{FF2B5EF4-FFF2-40B4-BE49-F238E27FC236}">
                <a16:creationId xmlns:a16="http://schemas.microsoft.com/office/drawing/2014/main" id="{58FBE75D-471D-485C-82D6-2669989DDEB9}"/>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0DD9537E-20D7-433F-B2BD-105F25DF6DFB}"/>
              </a:ext>
            </a:extLst>
          </p:cNvPr>
          <p:cNvSpPr>
            <a:spLocks noGrp="1" noChangeArrowheads="1"/>
          </p:cNvSpPr>
          <p:nvPr>
            <p:ph type="sldNum"/>
          </p:nvPr>
        </p:nvSpPr>
        <p:spPr>
          <a:ln/>
        </p:spPr>
        <p:txBody>
          <a:bodyPr/>
          <a:lstStyle/>
          <a:p>
            <a:fld id="{2A115324-0A1D-45B5-BCC9-D9112B044141}" type="slidenum">
              <a:rPr lang="en-US" altLang="en-US"/>
              <a:pPr/>
              <a:t>17</a:t>
            </a:fld>
            <a:endParaRPr lang="en-US" altLang="en-US"/>
          </a:p>
        </p:txBody>
      </p:sp>
      <p:sp>
        <p:nvSpPr>
          <p:cNvPr id="64513" name="Rectangle 1">
            <a:extLst>
              <a:ext uri="{FF2B5EF4-FFF2-40B4-BE49-F238E27FC236}">
                <a16:creationId xmlns:a16="http://schemas.microsoft.com/office/drawing/2014/main" id="{8D11DEB5-6B6B-4AEA-98D9-9095B4FBD898}"/>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4514" name="Text Box 2">
            <a:extLst>
              <a:ext uri="{FF2B5EF4-FFF2-40B4-BE49-F238E27FC236}">
                <a16:creationId xmlns:a16="http://schemas.microsoft.com/office/drawing/2014/main" id="{D15AF3E3-5D95-4FE3-BA96-C2B7E945DDF1}"/>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51A8065-5E61-48D0-BD06-8291B9C78006}"/>
              </a:ext>
            </a:extLst>
          </p:cNvPr>
          <p:cNvSpPr>
            <a:spLocks noGrp="1" noChangeArrowheads="1"/>
          </p:cNvSpPr>
          <p:nvPr>
            <p:ph type="sldNum"/>
          </p:nvPr>
        </p:nvSpPr>
        <p:spPr>
          <a:ln/>
        </p:spPr>
        <p:txBody>
          <a:bodyPr/>
          <a:lstStyle/>
          <a:p>
            <a:fld id="{D5559416-5A07-40DA-88FF-0AD890F03FE5}" type="slidenum">
              <a:rPr lang="en-US" altLang="en-US"/>
              <a:pPr/>
              <a:t>18</a:t>
            </a:fld>
            <a:endParaRPr lang="en-US" altLang="en-US"/>
          </a:p>
        </p:txBody>
      </p:sp>
      <p:sp>
        <p:nvSpPr>
          <p:cNvPr id="65537" name="Rectangle 1">
            <a:extLst>
              <a:ext uri="{FF2B5EF4-FFF2-40B4-BE49-F238E27FC236}">
                <a16:creationId xmlns:a16="http://schemas.microsoft.com/office/drawing/2014/main" id="{260E436A-3F1D-48BD-8F53-5FFBF263493A}"/>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5538" name="Text Box 2">
            <a:extLst>
              <a:ext uri="{FF2B5EF4-FFF2-40B4-BE49-F238E27FC236}">
                <a16:creationId xmlns:a16="http://schemas.microsoft.com/office/drawing/2014/main" id="{84EFF7C2-7F27-4B68-A24E-A61290119CDC}"/>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2D7C94C2-7F79-4AB0-BCE7-06A594F57650}"/>
              </a:ext>
            </a:extLst>
          </p:cNvPr>
          <p:cNvSpPr>
            <a:spLocks noGrp="1" noChangeArrowheads="1"/>
          </p:cNvSpPr>
          <p:nvPr>
            <p:ph type="sldNum"/>
          </p:nvPr>
        </p:nvSpPr>
        <p:spPr>
          <a:ln/>
        </p:spPr>
        <p:txBody>
          <a:bodyPr/>
          <a:lstStyle/>
          <a:p>
            <a:fld id="{DAF31235-DD73-4D04-A528-F5428B3EB39D}" type="slidenum">
              <a:rPr lang="en-US" altLang="en-US"/>
              <a:pPr/>
              <a:t>19</a:t>
            </a:fld>
            <a:endParaRPr lang="en-US" altLang="en-US"/>
          </a:p>
        </p:txBody>
      </p:sp>
      <p:sp>
        <p:nvSpPr>
          <p:cNvPr id="66561" name="Rectangle 1">
            <a:extLst>
              <a:ext uri="{FF2B5EF4-FFF2-40B4-BE49-F238E27FC236}">
                <a16:creationId xmlns:a16="http://schemas.microsoft.com/office/drawing/2014/main" id="{D002D82B-63CA-496C-B4E3-8ED3BCBE5A42}"/>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6562" name="Text Box 2">
            <a:extLst>
              <a:ext uri="{FF2B5EF4-FFF2-40B4-BE49-F238E27FC236}">
                <a16:creationId xmlns:a16="http://schemas.microsoft.com/office/drawing/2014/main" id="{21AC6463-C721-4B2F-8106-D41E5D6F4FBA}"/>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68EB829D-7514-4EBA-9EF1-CC5360F2A424}"/>
              </a:ext>
            </a:extLst>
          </p:cNvPr>
          <p:cNvSpPr>
            <a:spLocks noGrp="1" noChangeArrowheads="1"/>
          </p:cNvSpPr>
          <p:nvPr>
            <p:ph type="sldNum"/>
          </p:nvPr>
        </p:nvSpPr>
        <p:spPr>
          <a:ln/>
        </p:spPr>
        <p:txBody>
          <a:bodyPr/>
          <a:lstStyle/>
          <a:p>
            <a:fld id="{978D2CAD-9F36-41B6-98DE-703537868002}" type="slidenum">
              <a:rPr lang="en-US" altLang="en-US"/>
              <a:pPr/>
              <a:t>2</a:t>
            </a:fld>
            <a:endParaRPr lang="en-US" altLang="en-US"/>
          </a:p>
        </p:txBody>
      </p:sp>
      <p:sp>
        <p:nvSpPr>
          <p:cNvPr id="49153" name="Rectangle 1">
            <a:extLst>
              <a:ext uri="{FF2B5EF4-FFF2-40B4-BE49-F238E27FC236}">
                <a16:creationId xmlns:a16="http://schemas.microsoft.com/office/drawing/2014/main" id="{B8688E45-CA18-4FFA-BFCE-38D0BBC5A35A}"/>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9154" name="Text Box 2">
            <a:extLst>
              <a:ext uri="{FF2B5EF4-FFF2-40B4-BE49-F238E27FC236}">
                <a16:creationId xmlns:a16="http://schemas.microsoft.com/office/drawing/2014/main" id="{F1A1AADD-D7E6-4376-8B55-DC47D8AC70DF}"/>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D3860032-DC14-430F-8463-D5A70B345C5D}"/>
              </a:ext>
            </a:extLst>
          </p:cNvPr>
          <p:cNvSpPr>
            <a:spLocks noGrp="1" noChangeArrowheads="1"/>
          </p:cNvSpPr>
          <p:nvPr>
            <p:ph type="sldNum"/>
          </p:nvPr>
        </p:nvSpPr>
        <p:spPr>
          <a:ln/>
        </p:spPr>
        <p:txBody>
          <a:bodyPr/>
          <a:lstStyle/>
          <a:p>
            <a:fld id="{7F1E2EC2-F57C-4C74-AA7E-39D42507D155}" type="slidenum">
              <a:rPr lang="en-US" altLang="en-US"/>
              <a:pPr/>
              <a:t>20</a:t>
            </a:fld>
            <a:endParaRPr lang="en-US" altLang="en-US"/>
          </a:p>
        </p:txBody>
      </p:sp>
      <p:sp>
        <p:nvSpPr>
          <p:cNvPr id="67585" name="Rectangle 1">
            <a:extLst>
              <a:ext uri="{FF2B5EF4-FFF2-40B4-BE49-F238E27FC236}">
                <a16:creationId xmlns:a16="http://schemas.microsoft.com/office/drawing/2014/main" id="{BD3CFB07-159C-495E-9803-88742F44EA49}"/>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7586" name="Text Box 2">
            <a:extLst>
              <a:ext uri="{FF2B5EF4-FFF2-40B4-BE49-F238E27FC236}">
                <a16:creationId xmlns:a16="http://schemas.microsoft.com/office/drawing/2014/main" id="{4AF24D0E-A113-4B7D-B024-D34A2AAC4622}"/>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C3A4511-1B0F-4354-AFF4-046E452DD9FC}"/>
              </a:ext>
            </a:extLst>
          </p:cNvPr>
          <p:cNvSpPr>
            <a:spLocks noGrp="1" noChangeArrowheads="1"/>
          </p:cNvSpPr>
          <p:nvPr>
            <p:ph type="sldNum"/>
          </p:nvPr>
        </p:nvSpPr>
        <p:spPr>
          <a:ln/>
        </p:spPr>
        <p:txBody>
          <a:bodyPr/>
          <a:lstStyle/>
          <a:p>
            <a:fld id="{64E5400B-51B2-4694-A2FD-403767312AFD}" type="slidenum">
              <a:rPr lang="en-US" altLang="en-US"/>
              <a:pPr/>
              <a:t>21</a:t>
            </a:fld>
            <a:endParaRPr lang="en-US" altLang="en-US"/>
          </a:p>
        </p:txBody>
      </p:sp>
      <p:sp>
        <p:nvSpPr>
          <p:cNvPr id="68609" name="Rectangle 1">
            <a:extLst>
              <a:ext uri="{FF2B5EF4-FFF2-40B4-BE49-F238E27FC236}">
                <a16:creationId xmlns:a16="http://schemas.microsoft.com/office/drawing/2014/main" id="{6DACA8EB-39C5-4188-B532-2E230FB77D34}"/>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8610" name="Text Box 2">
            <a:extLst>
              <a:ext uri="{FF2B5EF4-FFF2-40B4-BE49-F238E27FC236}">
                <a16:creationId xmlns:a16="http://schemas.microsoft.com/office/drawing/2014/main" id="{D0897B5D-B299-4265-A3BD-0A399C7A0864}"/>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E2A9D57E-BA21-49F5-B8E5-E8670C71D8BA}"/>
              </a:ext>
            </a:extLst>
          </p:cNvPr>
          <p:cNvSpPr>
            <a:spLocks noGrp="1" noChangeArrowheads="1"/>
          </p:cNvSpPr>
          <p:nvPr>
            <p:ph type="sldNum"/>
          </p:nvPr>
        </p:nvSpPr>
        <p:spPr>
          <a:ln/>
        </p:spPr>
        <p:txBody>
          <a:bodyPr/>
          <a:lstStyle/>
          <a:p>
            <a:fld id="{770028F9-184F-4C73-8C78-E87B01F0FBD9}" type="slidenum">
              <a:rPr lang="en-US" altLang="en-US"/>
              <a:pPr/>
              <a:t>22</a:t>
            </a:fld>
            <a:endParaRPr lang="en-US" altLang="en-US"/>
          </a:p>
        </p:txBody>
      </p:sp>
      <p:sp>
        <p:nvSpPr>
          <p:cNvPr id="69633" name="Rectangle 1">
            <a:extLst>
              <a:ext uri="{FF2B5EF4-FFF2-40B4-BE49-F238E27FC236}">
                <a16:creationId xmlns:a16="http://schemas.microsoft.com/office/drawing/2014/main" id="{28987976-4A9D-41E7-97F6-5EC90EBA5F19}"/>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9634" name="Text Box 2">
            <a:extLst>
              <a:ext uri="{FF2B5EF4-FFF2-40B4-BE49-F238E27FC236}">
                <a16:creationId xmlns:a16="http://schemas.microsoft.com/office/drawing/2014/main" id="{ADA09145-7B16-47AA-95DD-7CC4342EB494}"/>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D024BBCC-C020-40E6-91DA-DC2BDE54F36C}"/>
              </a:ext>
            </a:extLst>
          </p:cNvPr>
          <p:cNvSpPr>
            <a:spLocks noGrp="1" noChangeArrowheads="1"/>
          </p:cNvSpPr>
          <p:nvPr>
            <p:ph type="sldNum"/>
          </p:nvPr>
        </p:nvSpPr>
        <p:spPr>
          <a:ln/>
        </p:spPr>
        <p:txBody>
          <a:bodyPr/>
          <a:lstStyle/>
          <a:p>
            <a:fld id="{6AB1891E-396B-4307-900F-C079AA85BE17}" type="slidenum">
              <a:rPr lang="en-US" altLang="en-US"/>
              <a:pPr/>
              <a:t>23</a:t>
            </a:fld>
            <a:endParaRPr lang="en-US" altLang="en-US"/>
          </a:p>
        </p:txBody>
      </p:sp>
      <p:sp>
        <p:nvSpPr>
          <p:cNvPr id="70657" name="Rectangle 1">
            <a:extLst>
              <a:ext uri="{FF2B5EF4-FFF2-40B4-BE49-F238E27FC236}">
                <a16:creationId xmlns:a16="http://schemas.microsoft.com/office/drawing/2014/main" id="{0BC688E5-E5DD-4119-976F-717C157D2944}"/>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0658" name="Text Box 2">
            <a:extLst>
              <a:ext uri="{FF2B5EF4-FFF2-40B4-BE49-F238E27FC236}">
                <a16:creationId xmlns:a16="http://schemas.microsoft.com/office/drawing/2014/main" id="{C15C3241-A3B2-44EC-A6FF-C0CC2D0F932C}"/>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29B7EA50-7C0D-4F71-B3D0-84F0E830124F}"/>
              </a:ext>
            </a:extLst>
          </p:cNvPr>
          <p:cNvSpPr>
            <a:spLocks noGrp="1" noChangeArrowheads="1"/>
          </p:cNvSpPr>
          <p:nvPr>
            <p:ph type="sldNum"/>
          </p:nvPr>
        </p:nvSpPr>
        <p:spPr>
          <a:ln/>
        </p:spPr>
        <p:txBody>
          <a:bodyPr/>
          <a:lstStyle/>
          <a:p>
            <a:fld id="{80365C08-1FD5-4CD0-A2C1-05A7278DEE5B}" type="slidenum">
              <a:rPr lang="en-US" altLang="en-US"/>
              <a:pPr/>
              <a:t>24</a:t>
            </a:fld>
            <a:endParaRPr lang="en-US" altLang="en-US"/>
          </a:p>
        </p:txBody>
      </p:sp>
      <p:sp>
        <p:nvSpPr>
          <p:cNvPr id="71681" name="Rectangle 1">
            <a:extLst>
              <a:ext uri="{FF2B5EF4-FFF2-40B4-BE49-F238E27FC236}">
                <a16:creationId xmlns:a16="http://schemas.microsoft.com/office/drawing/2014/main" id="{BDD2E9B5-199D-483F-A717-ED1FC884F602}"/>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682" name="Text Box 2">
            <a:extLst>
              <a:ext uri="{FF2B5EF4-FFF2-40B4-BE49-F238E27FC236}">
                <a16:creationId xmlns:a16="http://schemas.microsoft.com/office/drawing/2014/main" id="{961F9A58-C996-4595-8A6F-5D47F25489B6}"/>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C669F9E-9D85-4A8F-925C-266300014C7D}"/>
              </a:ext>
            </a:extLst>
          </p:cNvPr>
          <p:cNvSpPr>
            <a:spLocks noGrp="1" noChangeArrowheads="1"/>
          </p:cNvSpPr>
          <p:nvPr>
            <p:ph type="sldNum"/>
          </p:nvPr>
        </p:nvSpPr>
        <p:spPr>
          <a:ln/>
        </p:spPr>
        <p:txBody>
          <a:bodyPr/>
          <a:lstStyle/>
          <a:p>
            <a:fld id="{39011138-1E55-4A5A-B3AC-771FFDD9CCDA}" type="slidenum">
              <a:rPr lang="en-US" altLang="en-US"/>
              <a:pPr/>
              <a:t>25</a:t>
            </a:fld>
            <a:endParaRPr lang="en-US" altLang="en-US"/>
          </a:p>
        </p:txBody>
      </p:sp>
      <p:sp>
        <p:nvSpPr>
          <p:cNvPr id="72705" name="Rectangle 1">
            <a:extLst>
              <a:ext uri="{FF2B5EF4-FFF2-40B4-BE49-F238E27FC236}">
                <a16:creationId xmlns:a16="http://schemas.microsoft.com/office/drawing/2014/main" id="{69034899-5224-4F6E-889E-04A2F49C58E3}"/>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2706" name="Text Box 2">
            <a:extLst>
              <a:ext uri="{FF2B5EF4-FFF2-40B4-BE49-F238E27FC236}">
                <a16:creationId xmlns:a16="http://schemas.microsoft.com/office/drawing/2014/main" id="{EEB614F5-2270-4329-9CFB-642BEC7C22D8}"/>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D82DDEE-1B8E-44B6-A330-6D984884121A}"/>
              </a:ext>
            </a:extLst>
          </p:cNvPr>
          <p:cNvSpPr>
            <a:spLocks noGrp="1" noChangeArrowheads="1"/>
          </p:cNvSpPr>
          <p:nvPr>
            <p:ph type="sldNum"/>
          </p:nvPr>
        </p:nvSpPr>
        <p:spPr>
          <a:ln/>
        </p:spPr>
        <p:txBody>
          <a:bodyPr/>
          <a:lstStyle/>
          <a:p>
            <a:fld id="{E2314E77-F00F-46A2-8CFF-B22D4F65968C}" type="slidenum">
              <a:rPr lang="en-US" altLang="en-US"/>
              <a:pPr/>
              <a:t>26</a:t>
            </a:fld>
            <a:endParaRPr lang="en-US" altLang="en-US"/>
          </a:p>
        </p:txBody>
      </p:sp>
      <p:sp>
        <p:nvSpPr>
          <p:cNvPr id="73729" name="Rectangle 1">
            <a:extLst>
              <a:ext uri="{FF2B5EF4-FFF2-40B4-BE49-F238E27FC236}">
                <a16:creationId xmlns:a16="http://schemas.microsoft.com/office/drawing/2014/main" id="{3A1A2FE7-6EAB-4600-A2C7-9F9B58F7399B}"/>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3730" name="Text Box 2">
            <a:extLst>
              <a:ext uri="{FF2B5EF4-FFF2-40B4-BE49-F238E27FC236}">
                <a16:creationId xmlns:a16="http://schemas.microsoft.com/office/drawing/2014/main" id="{A557E72C-429D-44F7-A237-48F6F2080718}"/>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C5CA041B-8E13-4675-A64B-00BDECE140A3}"/>
              </a:ext>
            </a:extLst>
          </p:cNvPr>
          <p:cNvSpPr>
            <a:spLocks noGrp="1" noChangeArrowheads="1"/>
          </p:cNvSpPr>
          <p:nvPr>
            <p:ph type="sldNum"/>
          </p:nvPr>
        </p:nvSpPr>
        <p:spPr>
          <a:ln/>
        </p:spPr>
        <p:txBody>
          <a:bodyPr/>
          <a:lstStyle/>
          <a:p>
            <a:fld id="{0FBF1471-DE68-43FC-AEEB-CA35F44E1088}" type="slidenum">
              <a:rPr lang="en-US" altLang="en-US"/>
              <a:pPr/>
              <a:t>27</a:t>
            </a:fld>
            <a:endParaRPr lang="en-US" altLang="en-US"/>
          </a:p>
        </p:txBody>
      </p:sp>
      <p:sp>
        <p:nvSpPr>
          <p:cNvPr id="74753" name="Rectangle 1">
            <a:extLst>
              <a:ext uri="{FF2B5EF4-FFF2-40B4-BE49-F238E27FC236}">
                <a16:creationId xmlns:a16="http://schemas.microsoft.com/office/drawing/2014/main" id="{5E09C9CC-BFBF-44FA-8D40-29317C3289EE}"/>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4754" name="Text Box 2">
            <a:extLst>
              <a:ext uri="{FF2B5EF4-FFF2-40B4-BE49-F238E27FC236}">
                <a16:creationId xmlns:a16="http://schemas.microsoft.com/office/drawing/2014/main" id="{EDB47610-30E3-4EAB-A8D6-79FE8FFFC099}"/>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C141B3E4-F35B-48CF-B8B9-6CCC6D78EFE8}"/>
              </a:ext>
            </a:extLst>
          </p:cNvPr>
          <p:cNvSpPr>
            <a:spLocks noGrp="1" noChangeArrowheads="1"/>
          </p:cNvSpPr>
          <p:nvPr>
            <p:ph type="sldNum"/>
          </p:nvPr>
        </p:nvSpPr>
        <p:spPr>
          <a:ln/>
        </p:spPr>
        <p:txBody>
          <a:bodyPr/>
          <a:lstStyle/>
          <a:p>
            <a:fld id="{431DB162-D4A1-4A7C-8DB1-B33325769ED1}" type="slidenum">
              <a:rPr lang="en-US" altLang="en-US"/>
              <a:pPr/>
              <a:t>28</a:t>
            </a:fld>
            <a:endParaRPr lang="en-US" altLang="en-US"/>
          </a:p>
        </p:txBody>
      </p:sp>
      <p:sp>
        <p:nvSpPr>
          <p:cNvPr id="75777" name="Rectangle 1">
            <a:extLst>
              <a:ext uri="{FF2B5EF4-FFF2-40B4-BE49-F238E27FC236}">
                <a16:creationId xmlns:a16="http://schemas.microsoft.com/office/drawing/2014/main" id="{BC6FA4F0-8FF7-4A0A-94BC-CB630A8F4413}"/>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5778" name="Text Box 2">
            <a:extLst>
              <a:ext uri="{FF2B5EF4-FFF2-40B4-BE49-F238E27FC236}">
                <a16:creationId xmlns:a16="http://schemas.microsoft.com/office/drawing/2014/main" id="{6D059E9E-A491-4D10-A403-33190B3F275F}"/>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A2832C9-3C8D-48FA-B952-011EC9F9E978}"/>
              </a:ext>
            </a:extLst>
          </p:cNvPr>
          <p:cNvSpPr>
            <a:spLocks noGrp="1" noChangeArrowheads="1"/>
          </p:cNvSpPr>
          <p:nvPr>
            <p:ph type="sldNum"/>
          </p:nvPr>
        </p:nvSpPr>
        <p:spPr>
          <a:ln/>
        </p:spPr>
        <p:txBody>
          <a:bodyPr/>
          <a:lstStyle/>
          <a:p>
            <a:fld id="{C29FFFFD-656E-45BD-B08D-1F19C195FD59}" type="slidenum">
              <a:rPr lang="en-US" altLang="en-US"/>
              <a:pPr/>
              <a:t>29</a:t>
            </a:fld>
            <a:endParaRPr lang="en-US" altLang="en-US"/>
          </a:p>
        </p:txBody>
      </p:sp>
      <p:sp>
        <p:nvSpPr>
          <p:cNvPr id="76801" name="Rectangle 1">
            <a:extLst>
              <a:ext uri="{FF2B5EF4-FFF2-40B4-BE49-F238E27FC236}">
                <a16:creationId xmlns:a16="http://schemas.microsoft.com/office/drawing/2014/main" id="{7311C1B6-4A57-441F-BBC0-F84E7C5483B6}"/>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6802" name="Text Box 2">
            <a:extLst>
              <a:ext uri="{FF2B5EF4-FFF2-40B4-BE49-F238E27FC236}">
                <a16:creationId xmlns:a16="http://schemas.microsoft.com/office/drawing/2014/main" id="{29828928-8D44-493B-81DB-E33F3D34CC04}"/>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61F56F4-D875-4B26-9D92-EB23CF37D1AF}"/>
              </a:ext>
            </a:extLst>
          </p:cNvPr>
          <p:cNvSpPr>
            <a:spLocks noGrp="1" noChangeArrowheads="1"/>
          </p:cNvSpPr>
          <p:nvPr>
            <p:ph type="sldNum"/>
          </p:nvPr>
        </p:nvSpPr>
        <p:spPr>
          <a:ln/>
        </p:spPr>
        <p:txBody>
          <a:bodyPr/>
          <a:lstStyle/>
          <a:p>
            <a:fld id="{A60E8A1E-C705-4B6B-BCEB-8C572D85520D}" type="slidenum">
              <a:rPr lang="en-US" altLang="en-US"/>
              <a:pPr/>
              <a:t>3</a:t>
            </a:fld>
            <a:endParaRPr lang="en-US" altLang="en-US"/>
          </a:p>
        </p:txBody>
      </p:sp>
      <p:sp>
        <p:nvSpPr>
          <p:cNvPr id="50177" name="Rectangle 1">
            <a:extLst>
              <a:ext uri="{FF2B5EF4-FFF2-40B4-BE49-F238E27FC236}">
                <a16:creationId xmlns:a16="http://schemas.microsoft.com/office/drawing/2014/main" id="{676F7CD6-4C27-4CC0-93BD-A22A121BC5BB}"/>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0178" name="Text Box 2">
            <a:extLst>
              <a:ext uri="{FF2B5EF4-FFF2-40B4-BE49-F238E27FC236}">
                <a16:creationId xmlns:a16="http://schemas.microsoft.com/office/drawing/2014/main" id="{D4064E1E-9F03-441E-AED3-2156F90CE2D9}"/>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4A12A83-8DD9-4A12-8B8E-005A498A392D}"/>
              </a:ext>
            </a:extLst>
          </p:cNvPr>
          <p:cNvSpPr>
            <a:spLocks noGrp="1" noChangeArrowheads="1"/>
          </p:cNvSpPr>
          <p:nvPr>
            <p:ph type="sldNum"/>
          </p:nvPr>
        </p:nvSpPr>
        <p:spPr>
          <a:ln/>
        </p:spPr>
        <p:txBody>
          <a:bodyPr/>
          <a:lstStyle/>
          <a:p>
            <a:fld id="{11955F31-BCEB-4A6B-8438-FD68B417AFA3}" type="slidenum">
              <a:rPr lang="en-US" altLang="en-US"/>
              <a:pPr/>
              <a:t>30</a:t>
            </a:fld>
            <a:endParaRPr lang="en-US" altLang="en-US"/>
          </a:p>
        </p:txBody>
      </p:sp>
      <p:sp>
        <p:nvSpPr>
          <p:cNvPr id="77825" name="Rectangle 1">
            <a:extLst>
              <a:ext uri="{FF2B5EF4-FFF2-40B4-BE49-F238E27FC236}">
                <a16:creationId xmlns:a16="http://schemas.microsoft.com/office/drawing/2014/main" id="{F5966B2C-9003-4783-8EC2-6ADE96602CD1}"/>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7826" name="Text Box 2">
            <a:extLst>
              <a:ext uri="{FF2B5EF4-FFF2-40B4-BE49-F238E27FC236}">
                <a16:creationId xmlns:a16="http://schemas.microsoft.com/office/drawing/2014/main" id="{19008571-2468-45A2-B3E4-89C05B312908}"/>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058BF4E0-BB4C-4D45-977B-EABED6BBB0A7}"/>
              </a:ext>
            </a:extLst>
          </p:cNvPr>
          <p:cNvSpPr>
            <a:spLocks noGrp="1" noChangeArrowheads="1"/>
          </p:cNvSpPr>
          <p:nvPr>
            <p:ph type="sldNum"/>
          </p:nvPr>
        </p:nvSpPr>
        <p:spPr>
          <a:ln/>
        </p:spPr>
        <p:txBody>
          <a:bodyPr/>
          <a:lstStyle/>
          <a:p>
            <a:fld id="{97A50DC1-1A91-4CE6-9D41-C4C7433FE381}" type="slidenum">
              <a:rPr lang="en-US" altLang="en-US"/>
              <a:pPr/>
              <a:t>31</a:t>
            </a:fld>
            <a:endParaRPr lang="en-US" altLang="en-US"/>
          </a:p>
        </p:txBody>
      </p:sp>
      <p:sp>
        <p:nvSpPr>
          <p:cNvPr id="78849" name="Rectangle 1">
            <a:extLst>
              <a:ext uri="{FF2B5EF4-FFF2-40B4-BE49-F238E27FC236}">
                <a16:creationId xmlns:a16="http://schemas.microsoft.com/office/drawing/2014/main" id="{BE4A0C8F-C293-46F9-9944-A53471928B56}"/>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8850" name="Text Box 2">
            <a:extLst>
              <a:ext uri="{FF2B5EF4-FFF2-40B4-BE49-F238E27FC236}">
                <a16:creationId xmlns:a16="http://schemas.microsoft.com/office/drawing/2014/main" id="{ECD63F3F-BCAB-4D0A-A7FB-7684C0C684C6}"/>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6553B9A5-56EA-4FF6-AA61-E427C8042A6C}"/>
              </a:ext>
            </a:extLst>
          </p:cNvPr>
          <p:cNvSpPr>
            <a:spLocks noGrp="1" noChangeArrowheads="1"/>
          </p:cNvSpPr>
          <p:nvPr>
            <p:ph type="sldNum"/>
          </p:nvPr>
        </p:nvSpPr>
        <p:spPr>
          <a:ln/>
        </p:spPr>
        <p:txBody>
          <a:bodyPr/>
          <a:lstStyle/>
          <a:p>
            <a:fld id="{6FF6A8D1-0E6D-4234-AD65-C68F17C13D67}" type="slidenum">
              <a:rPr lang="en-US" altLang="en-US"/>
              <a:pPr/>
              <a:t>32</a:t>
            </a:fld>
            <a:endParaRPr lang="en-US" altLang="en-US"/>
          </a:p>
        </p:txBody>
      </p:sp>
      <p:sp>
        <p:nvSpPr>
          <p:cNvPr id="91137" name="Rectangle 1">
            <a:extLst>
              <a:ext uri="{FF2B5EF4-FFF2-40B4-BE49-F238E27FC236}">
                <a16:creationId xmlns:a16="http://schemas.microsoft.com/office/drawing/2014/main" id="{BBF0E3E0-124C-4BD5-9FDD-FE5F3BB2BF57}"/>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91138" name="Text Box 2">
            <a:extLst>
              <a:ext uri="{FF2B5EF4-FFF2-40B4-BE49-F238E27FC236}">
                <a16:creationId xmlns:a16="http://schemas.microsoft.com/office/drawing/2014/main" id="{61EAE9D9-C8F8-4157-98B8-CCF11648236C}"/>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46FFF81-10FE-459C-807B-817FF309CC1F}"/>
              </a:ext>
            </a:extLst>
          </p:cNvPr>
          <p:cNvSpPr>
            <a:spLocks noGrp="1" noChangeArrowheads="1"/>
          </p:cNvSpPr>
          <p:nvPr>
            <p:ph type="sldNum"/>
          </p:nvPr>
        </p:nvSpPr>
        <p:spPr>
          <a:ln/>
        </p:spPr>
        <p:txBody>
          <a:bodyPr/>
          <a:lstStyle/>
          <a:p>
            <a:fld id="{F1122B26-2CD6-4CDB-9BC0-E0F744789A6F}" type="slidenum">
              <a:rPr lang="en-US" altLang="en-US"/>
              <a:pPr/>
              <a:t>4</a:t>
            </a:fld>
            <a:endParaRPr lang="en-US" altLang="en-US"/>
          </a:p>
        </p:txBody>
      </p:sp>
      <p:sp>
        <p:nvSpPr>
          <p:cNvPr id="51201" name="Rectangle 1">
            <a:extLst>
              <a:ext uri="{FF2B5EF4-FFF2-40B4-BE49-F238E27FC236}">
                <a16:creationId xmlns:a16="http://schemas.microsoft.com/office/drawing/2014/main" id="{7D4F534D-1AE0-43A6-A84B-C36FF97A749B}"/>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1202" name="Text Box 2">
            <a:extLst>
              <a:ext uri="{FF2B5EF4-FFF2-40B4-BE49-F238E27FC236}">
                <a16:creationId xmlns:a16="http://schemas.microsoft.com/office/drawing/2014/main" id="{24F500E6-2A02-4C32-AB44-509CBB7F6F3B}"/>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DA627321-FD2D-4D6B-BF87-3D8F84DA80DA}"/>
              </a:ext>
            </a:extLst>
          </p:cNvPr>
          <p:cNvSpPr>
            <a:spLocks noGrp="1" noChangeArrowheads="1"/>
          </p:cNvSpPr>
          <p:nvPr>
            <p:ph type="sldNum"/>
          </p:nvPr>
        </p:nvSpPr>
        <p:spPr>
          <a:ln/>
        </p:spPr>
        <p:txBody>
          <a:bodyPr/>
          <a:lstStyle/>
          <a:p>
            <a:fld id="{7A39BD56-F5EC-4929-8896-B1A266B55BFB}" type="slidenum">
              <a:rPr lang="en-US" altLang="en-US"/>
              <a:pPr/>
              <a:t>5</a:t>
            </a:fld>
            <a:endParaRPr lang="en-US" altLang="en-US"/>
          </a:p>
        </p:txBody>
      </p:sp>
      <p:sp>
        <p:nvSpPr>
          <p:cNvPr id="52225" name="Rectangle 1">
            <a:extLst>
              <a:ext uri="{FF2B5EF4-FFF2-40B4-BE49-F238E27FC236}">
                <a16:creationId xmlns:a16="http://schemas.microsoft.com/office/drawing/2014/main" id="{E04EA143-0F68-4D68-833E-3E5544FD4809}"/>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2226" name="Text Box 2">
            <a:extLst>
              <a:ext uri="{FF2B5EF4-FFF2-40B4-BE49-F238E27FC236}">
                <a16:creationId xmlns:a16="http://schemas.microsoft.com/office/drawing/2014/main" id="{7BD7E844-75EA-479B-9EC3-CE5CF4033CA9}"/>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DC238569-9C5F-4BC4-B005-B0E9F3133186}"/>
              </a:ext>
            </a:extLst>
          </p:cNvPr>
          <p:cNvSpPr>
            <a:spLocks noGrp="1" noChangeArrowheads="1"/>
          </p:cNvSpPr>
          <p:nvPr>
            <p:ph type="sldNum"/>
          </p:nvPr>
        </p:nvSpPr>
        <p:spPr>
          <a:ln/>
        </p:spPr>
        <p:txBody>
          <a:bodyPr/>
          <a:lstStyle/>
          <a:p>
            <a:fld id="{4399A7D2-50B1-4A1B-BF15-F6319F133943}" type="slidenum">
              <a:rPr lang="en-US" altLang="en-US"/>
              <a:pPr/>
              <a:t>6</a:t>
            </a:fld>
            <a:endParaRPr lang="en-US" altLang="en-US"/>
          </a:p>
        </p:txBody>
      </p:sp>
      <p:sp>
        <p:nvSpPr>
          <p:cNvPr id="53249" name="Rectangle 1">
            <a:extLst>
              <a:ext uri="{FF2B5EF4-FFF2-40B4-BE49-F238E27FC236}">
                <a16:creationId xmlns:a16="http://schemas.microsoft.com/office/drawing/2014/main" id="{5A0686EC-0D4A-42F9-8B0E-40E5538EEE62}"/>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3250" name="Text Box 2">
            <a:extLst>
              <a:ext uri="{FF2B5EF4-FFF2-40B4-BE49-F238E27FC236}">
                <a16:creationId xmlns:a16="http://schemas.microsoft.com/office/drawing/2014/main" id="{7009D3D4-ED2D-4DC3-8949-2C522D738CC9}"/>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E6D85F4-3E02-420E-8D66-CE0993251F2E}"/>
              </a:ext>
            </a:extLst>
          </p:cNvPr>
          <p:cNvSpPr>
            <a:spLocks noGrp="1" noChangeArrowheads="1"/>
          </p:cNvSpPr>
          <p:nvPr>
            <p:ph type="sldNum"/>
          </p:nvPr>
        </p:nvSpPr>
        <p:spPr>
          <a:ln/>
        </p:spPr>
        <p:txBody>
          <a:bodyPr/>
          <a:lstStyle/>
          <a:p>
            <a:fld id="{39D901D0-DED6-461C-AF97-24FEE2F78818}" type="slidenum">
              <a:rPr lang="en-US" altLang="en-US"/>
              <a:pPr/>
              <a:t>7</a:t>
            </a:fld>
            <a:endParaRPr lang="en-US" altLang="en-US"/>
          </a:p>
        </p:txBody>
      </p:sp>
      <p:sp>
        <p:nvSpPr>
          <p:cNvPr id="54273" name="Rectangle 1">
            <a:extLst>
              <a:ext uri="{FF2B5EF4-FFF2-40B4-BE49-F238E27FC236}">
                <a16:creationId xmlns:a16="http://schemas.microsoft.com/office/drawing/2014/main" id="{8553642C-0C68-442D-A530-872CB9EF9D43}"/>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4274" name="Text Box 2">
            <a:extLst>
              <a:ext uri="{FF2B5EF4-FFF2-40B4-BE49-F238E27FC236}">
                <a16:creationId xmlns:a16="http://schemas.microsoft.com/office/drawing/2014/main" id="{6A8B6BF6-3D45-4C9A-B029-154051AD5A71}"/>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D8B8B472-F9FB-482A-BC0F-B634FDB4E4A9}"/>
              </a:ext>
            </a:extLst>
          </p:cNvPr>
          <p:cNvSpPr>
            <a:spLocks noGrp="1" noChangeArrowheads="1"/>
          </p:cNvSpPr>
          <p:nvPr>
            <p:ph type="sldNum"/>
          </p:nvPr>
        </p:nvSpPr>
        <p:spPr>
          <a:ln/>
        </p:spPr>
        <p:txBody>
          <a:bodyPr/>
          <a:lstStyle/>
          <a:p>
            <a:fld id="{75E1502A-7D96-46FE-B931-0C5179B1583F}" type="slidenum">
              <a:rPr lang="en-US" altLang="en-US"/>
              <a:pPr/>
              <a:t>8</a:t>
            </a:fld>
            <a:endParaRPr lang="en-US" altLang="en-US"/>
          </a:p>
        </p:txBody>
      </p:sp>
      <p:sp>
        <p:nvSpPr>
          <p:cNvPr id="55297" name="Rectangle 1">
            <a:extLst>
              <a:ext uri="{FF2B5EF4-FFF2-40B4-BE49-F238E27FC236}">
                <a16:creationId xmlns:a16="http://schemas.microsoft.com/office/drawing/2014/main" id="{47C9944A-5D0F-4A39-8CA8-8270948D594D}"/>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5298" name="Text Box 2">
            <a:extLst>
              <a:ext uri="{FF2B5EF4-FFF2-40B4-BE49-F238E27FC236}">
                <a16:creationId xmlns:a16="http://schemas.microsoft.com/office/drawing/2014/main" id="{9BDB5459-8576-4E31-92FC-3AFE3DAB49E4}"/>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A3534FD-CA5F-4414-B74D-95E7C467524C}"/>
              </a:ext>
            </a:extLst>
          </p:cNvPr>
          <p:cNvSpPr>
            <a:spLocks noGrp="1" noChangeArrowheads="1"/>
          </p:cNvSpPr>
          <p:nvPr>
            <p:ph type="sldNum"/>
          </p:nvPr>
        </p:nvSpPr>
        <p:spPr>
          <a:ln/>
        </p:spPr>
        <p:txBody>
          <a:bodyPr/>
          <a:lstStyle/>
          <a:p>
            <a:fld id="{0A4E372A-990E-4D96-B001-E012342CD5EA}" type="slidenum">
              <a:rPr lang="en-US" altLang="en-US"/>
              <a:pPr/>
              <a:t>9</a:t>
            </a:fld>
            <a:endParaRPr lang="en-US" altLang="en-US"/>
          </a:p>
        </p:txBody>
      </p:sp>
      <p:sp>
        <p:nvSpPr>
          <p:cNvPr id="56321" name="Rectangle 1">
            <a:extLst>
              <a:ext uri="{FF2B5EF4-FFF2-40B4-BE49-F238E27FC236}">
                <a16:creationId xmlns:a16="http://schemas.microsoft.com/office/drawing/2014/main" id="{5B193CE1-7E05-4EBE-991A-2C48FF055F8E}"/>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6322" name="Text Box 2">
            <a:extLst>
              <a:ext uri="{FF2B5EF4-FFF2-40B4-BE49-F238E27FC236}">
                <a16:creationId xmlns:a16="http://schemas.microsoft.com/office/drawing/2014/main" id="{2157A0A9-6642-47D7-88DB-13D069653F8E}"/>
              </a:ext>
            </a:extLst>
          </p:cNvPr>
          <p:cNvSpPr txBox="1">
            <a:spLocks noChangeArrowheads="1"/>
          </p:cNvSpPr>
          <p:nvPr/>
        </p:nvSpPr>
        <p:spPr bwMode="auto">
          <a:xfrm>
            <a:off x="755650" y="5078413"/>
            <a:ext cx="6048375" cy="4811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098CA-53F7-4F11-A102-2383B4243290}"/>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DCD163B-E09E-48FA-9B86-3E526A4BD1E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172104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62CD3-A9C9-4AD3-A1C5-9D92D3ABDC9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46F82A7-E034-4FBA-A87F-5E455D359CD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28946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6DA88B-9297-47B7-90E8-E9F8A2B9D2AA}"/>
              </a:ext>
            </a:extLst>
          </p:cNvPr>
          <p:cNvSpPr>
            <a:spLocks noGrp="1"/>
          </p:cNvSpPr>
          <p:nvPr>
            <p:ph type="title" orient="vert"/>
          </p:nvPr>
        </p:nvSpPr>
        <p:spPr>
          <a:xfrm>
            <a:off x="6629400" y="273050"/>
            <a:ext cx="2055813" cy="53054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0BC22D-7252-488C-85F1-B534AE944C91}"/>
              </a:ext>
            </a:extLst>
          </p:cNvPr>
          <p:cNvSpPr>
            <a:spLocks noGrp="1"/>
          </p:cNvSpPr>
          <p:nvPr>
            <p:ph type="body" orient="vert" idx="1"/>
          </p:nvPr>
        </p:nvSpPr>
        <p:spPr>
          <a:xfrm>
            <a:off x="457200" y="273050"/>
            <a:ext cx="6019800" cy="53054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003988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A128A-5D15-4BD4-AB0A-8B3F51260683}"/>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30900BB-75B2-4F55-97BF-0DD02770B5B8}"/>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5055024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7C326-A46E-4036-BD1D-E9971CB5D3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846967-033B-4060-979F-7951F6C3CE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56563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681E5-2FB5-44B8-BF3F-9F2D7A597605}"/>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1B1E4F0-6C24-4327-BA61-DC31F610BDF0}"/>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23421572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B87B6-9B82-44EE-A429-4D35135A50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DAF624-AEA4-46ED-8990-742A9C75B8E7}"/>
              </a:ext>
            </a:extLst>
          </p:cNvPr>
          <p:cNvSpPr>
            <a:spLocks noGrp="1"/>
          </p:cNvSpPr>
          <p:nvPr>
            <p:ph sz="half" idx="1"/>
          </p:nvPr>
        </p:nvSpPr>
        <p:spPr>
          <a:xfrm>
            <a:off x="457200" y="1604963"/>
            <a:ext cx="4037013" cy="3973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7698F93-617F-41DE-8A81-3EDED0BD803E}"/>
              </a:ext>
            </a:extLst>
          </p:cNvPr>
          <p:cNvSpPr>
            <a:spLocks noGrp="1"/>
          </p:cNvSpPr>
          <p:nvPr>
            <p:ph sz="half" idx="2"/>
          </p:nvPr>
        </p:nvSpPr>
        <p:spPr>
          <a:xfrm>
            <a:off x="4646613" y="1604963"/>
            <a:ext cx="4037012" cy="3973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486975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ED62E-96C4-417F-B37D-4546AACFE357}"/>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17420CF-ADF0-4B34-B4F1-4CEB7BD3EB53}"/>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FF74B6E-3258-41DC-BCBB-05202795E00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1102946-D38E-4990-9E48-AD1DD604CED2}"/>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737FD9-909D-456B-AA7B-587A462F9621}"/>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698410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76393-B28D-4646-A2C4-984FC175799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831794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345312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7927A-1ABE-458C-9463-9A0BB69E7D75}"/>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3827638-0B68-40FB-AC98-9B285D606A85}"/>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00F99C1-BC23-4541-B488-2B9B0AEE77F5}"/>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509612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71470-237D-4E67-B9FD-DA1CD65F6C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E2A15B-EE7B-4752-A8EE-F1F154CECF4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477027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CE781-144A-4756-AE54-BBD3052BB10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5F84BBC-1FF6-4D75-8213-E68EA637791F}"/>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B9D8ACF-6F34-457D-AF24-89A88200911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0443148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D1563-BFA9-4647-BF1B-C23C4CCDE8D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7085199-88A5-4DF5-AEBA-E1180518D2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864371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E55FA8-714A-45E9-AF35-77613A52C466}"/>
              </a:ext>
            </a:extLst>
          </p:cNvPr>
          <p:cNvSpPr>
            <a:spLocks noGrp="1"/>
          </p:cNvSpPr>
          <p:nvPr>
            <p:ph type="title" orient="vert"/>
          </p:nvPr>
        </p:nvSpPr>
        <p:spPr>
          <a:xfrm>
            <a:off x="6627813" y="273050"/>
            <a:ext cx="2055812" cy="53054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39C8FD7-7914-47D0-B4CB-173186BD526A}"/>
              </a:ext>
            </a:extLst>
          </p:cNvPr>
          <p:cNvSpPr>
            <a:spLocks noGrp="1"/>
          </p:cNvSpPr>
          <p:nvPr>
            <p:ph type="body" orient="vert" idx="1"/>
          </p:nvPr>
        </p:nvSpPr>
        <p:spPr>
          <a:xfrm>
            <a:off x="457200" y="273050"/>
            <a:ext cx="6018213" cy="53054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44099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7D4E2-CE47-4D72-A9F0-CB87CFC1CE92}"/>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E153343-1EA4-4E25-8712-022BA9C03653}"/>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3962980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1C672-847E-45D8-B5F5-3B327C966F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FD673FB-0397-4CEB-8162-96A3503D04F6}"/>
              </a:ext>
            </a:extLst>
          </p:cNvPr>
          <p:cNvSpPr>
            <a:spLocks noGrp="1"/>
          </p:cNvSpPr>
          <p:nvPr>
            <p:ph sz="half" idx="1"/>
          </p:nvPr>
        </p:nvSpPr>
        <p:spPr>
          <a:xfrm>
            <a:off x="457200" y="1604963"/>
            <a:ext cx="4037013" cy="3973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6293617-348E-4A12-8977-DB3D93C0F401}"/>
              </a:ext>
            </a:extLst>
          </p:cNvPr>
          <p:cNvSpPr>
            <a:spLocks noGrp="1"/>
          </p:cNvSpPr>
          <p:nvPr>
            <p:ph sz="half" idx="2"/>
          </p:nvPr>
        </p:nvSpPr>
        <p:spPr>
          <a:xfrm>
            <a:off x="4646613" y="1604963"/>
            <a:ext cx="4037012" cy="3973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0133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261A7-F84C-4565-AC44-D2548CADAD04}"/>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7366CDB-4156-4A08-B610-78CD17C4A37A}"/>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9F5C54-07BD-4400-9BA8-1BA82666CBFE}"/>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F44174A-63B0-477F-AC1B-73E0BD0AA80D}"/>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71EF698-C7BF-4931-830F-B25FE05EE396}"/>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3790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F9110-C7C1-4EC4-A4B2-7E28AB25BA1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390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10825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54B56-ECCA-4777-A1AE-EFE4098B5234}"/>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C328D01-12B7-4308-A99C-163E6DA9C057}"/>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42C1B9-2D38-4559-A455-AC85D7A6AA9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666908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7AEE7-6A9F-4B5C-83DD-C417C8BDFB47}"/>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E65D2A-8249-44CE-8847-47A278CE9830}"/>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2DCE1A8-DABC-48A9-B2C5-A19FBF692B3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863036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a:extLst>
              <a:ext uri="{FF2B5EF4-FFF2-40B4-BE49-F238E27FC236}">
                <a16:creationId xmlns:a16="http://schemas.microsoft.com/office/drawing/2014/main" id="{142FF3D4-58CB-4123-8298-02F5D6CE843B}"/>
              </a:ext>
            </a:extLst>
          </p:cNvPr>
          <p:cNvSpPr>
            <a:spLocks noGrp="1" noChangeArrowheads="1"/>
          </p:cNvSpPr>
          <p:nvPr>
            <p:ph type="body" idx="1"/>
          </p:nvPr>
        </p:nvSpPr>
        <p:spPr bwMode="auto">
          <a:xfrm>
            <a:off x="457200" y="1604963"/>
            <a:ext cx="8226425" cy="3973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8440" rIns="0" bIns="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p:txBody>
      </p:sp>
      <p:sp>
        <p:nvSpPr>
          <p:cNvPr id="1026" name="Rectangle 2">
            <a:extLst>
              <a:ext uri="{FF2B5EF4-FFF2-40B4-BE49-F238E27FC236}">
                <a16:creationId xmlns:a16="http://schemas.microsoft.com/office/drawing/2014/main" id="{4E40C98A-F77A-4B59-B50A-82692F6068DE}"/>
              </a:ext>
            </a:extLst>
          </p:cNvPr>
          <p:cNvSpPr>
            <a:spLocks noGrp="1" noChangeArrowheads="1"/>
          </p:cNvSpPr>
          <p:nvPr>
            <p:ph type="title"/>
          </p:nvPr>
        </p:nvSpPr>
        <p:spPr bwMode="auto">
          <a:xfrm>
            <a:off x="457200" y="273050"/>
            <a:ext cx="8228013"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en-US"/>
              <a:t>Click to edit the title text format</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kern="1200">
          <a:solidFill>
            <a:srgbClr val="000000"/>
          </a:solidFill>
          <a:latin typeface="+mj-lt"/>
          <a:ea typeface="+mj-ea"/>
          <a:cs typeface="+mj-cs"/>
        </a:defRPr>
      </a:lvl1pPr>
      <a:lvl2pPr marL="742950" indent="-28575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WenQuanYi Micro Hei" charset="0"/>
        </a:defRPr>
      </a:lvl2pPr>
      <a:lvl3pPr marL="11430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WenQuanYi Micro Hei" charset="0"/>
        </a:defRPr>
      </a:lvl3pPr>
      <a:lvl4pPr marL="16002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WenQuanYi Micro Hei" charset="0"/>
        </a:defRPr>
      </a:lvl4pPr>
      <a:lvl5pPr marL="20574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WenQuanYi Micro Hei" charset="0"/>
        </a:defRPr>
      </a:lvl5pPr>
      <a:lvl6pPr marL="25146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WenQuanYi Micro Hei" charset="0"/>
        </a:defRPr>
      </a:lvl6pPr>
      <a:lvl7pPr marL="29718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WenQuanYi Micro Hei" charset="0"/>
        </a:defRPr>
      </a:lvl7pPr>
      <a:lvl8pPr marL="34290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WenQuanYi Micro Hei" charset="0"/>
        </a:defRPr>
      </a:lvl8pPr>
      <a:lvl9pPr marL="38862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WenQuanYi Micro Hei" charset="0"/>
        </a:defRPr>
      </a:lvl9pPr>
    </p:titleStyle>
    <p:bodyStyle>
      <a:lvl1pPr marL="342900" indent="-342900" algn="l" defTabSz="457200" rtl="0" fontAlgn="base" hangingPunct="0">
        <a:lnSpc>
          <a:spcPct val="93000"/>
        </a:lnSpc>
        <a:spcBef>
          <a:spcPts val="1425"/>
        </a:spcBef>
        <a:spcAft>
          <a:spcPct val="0"/>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57200" rtl="0" fontAlgn="base" hangingPunct="0">
        <a:lnSpc>
          <a:spcPct val="93000"/>
        </a:lnSpc>
        <a:spcBef>
          <a:spcPts val="1138"/>
        </a:spcBef>
        <a:spcAft>
          <a:spcPct val="0"/>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57200" rtl="0" fontAlgn="base" hangingPunct="0">
        <a:lnSpc>
          <a:spcPct val="93000"/>
        </a:lnSpc>
        <a:spcBef>
          <a:spcPts val="850"/>
        </a:spcBef>
        <a:spcAft>
          <a:spcPct val="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57200" rtl="0" fontAlgn="base" hangingPunct="0">
        <a:lnSpc>
          <a:spcPct val="93000"/>
        </a:lnSpc>
        <a:spcBef>
          <a:spcPts val="575"/>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57200" rtl="0" fontAlgn="base" hangingPunct="0">
        <a:lnSpc>
          <a:spcPct val="93000"/>
        </a:lnSpc>
        <a:spcBef>
          <a:spcPts val="288"/>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a:extLst>
              <a:ext uri="{FF2B5EF4-FFF2-40B4-BE49-F238E27FC236}">
                <a16:creationId xmlns:a16="http://schemas.microsoft.com/office/drawing/2014/main" id="{2A1DF3E3-71DF-4C6C-B154-6D7E3CA7993D}"/>
              </a:ext>
            </a:extLst>
          </p:cNvPr>
          <p:cNvSpPr>
            <a:spLocks noGrp="1" noChangeArrowheads="1"/>
          </p:cNvSpPr>
          <p:nvPr>
            <p:ph type="title"/>
          </p:nvPr>
        </p:nvSpPr>
        <p:spPr bwMode="auto">
          <a:xfrm>
            <a:off x="457200" y="273050"/>
            <a:ext cx="8226425" cy="1141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en-US"/>
              <a:t>Click to edit the title text format</a:t>
            </a:r>
          </a:p>
        </p:txBody>
      </p:sp>
      <p:sp>
        <p:nvSpPr>
          <p:cNvPr id="2050" name="Rectangle 2">
            <a:extLst>
              <a:ext uri="{FF2B5EF4-FFF2-40B4-BE49-F238E27FC236}">
                <a16:creationId xmlns:a16="http://schemas.microsoft.com/office/drawing/2014/main" id="{18FCD5EE-63DC-4F8D-A920-CD3D0A8E4518}"/>
              </a:ext>
            </a:extLst>
          </p:cNvPr>
          <p:cNvSpPr>
            <a:spLocks noGrp="1" noChangeArrowheads="1"/>
          </p:cNvSpPr>
          <p:nvPr>
            <p:ph type="body" idx="1"/>
          </p:nvPr>
        </p:nvSpPr>
        <p:spPr bwMode="auto">
          <a:xfrm>
            <a:off x="457200" y="1604963"/>
            <a:ext cx="8226425" cy="3973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8440" rIns="0" bIns="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kern="1200">
          <a:solidFill>
            <a:srgbClr val="000000"/>
          </a:solidFill>
          <a:latin typeface="+mj-lt"/>
          <a:ea typeface="+mj-ea"/>
          <a:cs typeface="+mj-cs"/>
        </a:defRPr>
      </a:lvl1pPr>
      <a:lvl2pPr marL="742950" indent="-28575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WenQuanYi Micro Hei" charset="0"/>
        </a:defRPr>
      </a:lvl2pPr>
      <a:lvl3pPr marL="11430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WenQuanYi Micro Hei" charset="0"/>
        </a:defRPr>
      </a:lvl3pPr>
      <a:lvl4pPr marL="16002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WenQuanYi Micro Hei" charset="0"/>
        </a:defRPr>
      </a:lvl4pPr>
      <a:lvl5pPr marL="20574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WenQuanYi Micro Hei" charset="0"/>
        </a:defRPr>
      </a:lvl5pPr>
      <a:lvl6pPr marL="25146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WenQuanYi Micro Hei" charset="0"/>
        </a:defRPr>
      </a:lvl6pPr>
      <a:lvl7pPr marL="29718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WenQuanYi Micro Hei" charset="0"/>
        </a:defRPr>
      </a:lvl7pPr>
      <a:lvl8pPr marL="34290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WenQuanYi Micro Hei" charset="0"/>
        </a:defRPr>
      </a:lvl8pPr>
      <a:lvl9pPr marL="38862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cs typeface="WenQuanYi Micro Hei" charset="0"/>
        </a:defRPr>
      </a:lvl9pPr>
    </p:titleStyle>
    <p:bodyStyle>
      <a:lvl1pPr marL="342900" indent="-342900" algn="l" defTabSz="457200" rtl="0" fontAlgn="base" hangingPunct="0">
        <a:lnSpc>
          <a:spcPct val="93000"/>
        </a:lnSpc>
        <a:spcBef>
          <a:spcPts val="1425"/>
        </a:spcBef>
        <a:spcAft>
          <a:spcPct val="0"/>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57200" rtl="0" fontAlgn="base" hangingPunct="0">
        <a:lnSpc>
          <a:spcPct val="93000"/>
        </a:lnSpc>
        <a:spcBef>
          <a:spcPts val="1138"/>
        </a:spcBef>
        <a:spcAft>
          <a:spcPct val="0"/>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57200" rtl="0" fontAlgn="base" hangingPunct="0">
        <a:lnSpc>
          <a:spcPct val="93000"/>
        </a:lnSpc>
        <a:spcBef>
          <a:spcPts val="850"/>
        </a:spcBef>
        <a:spcAft>
          <a:spcPct val="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57200" rtl="0" fontAlgn="base" hangingPunct="0">
        <a:lnSpc>
          <a:spcPct val="93000"/>
        </a:lnSpc>
        <a:spcBef>
          <a:spcPts val="575"/>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57200" rtl="0" fontAlgn="base" hangingPunct="0">
        <a:lnSpc>
          <a:spcPct val="93000"/>
        </a:lnSpc>
        <a:spcBef>
          <a:spcPts val="288"/>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9.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0.xml"/><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1.xml"/><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3" Type="http://schemas.openxmlformats.org/officeDocument/2006/relationships/hyperlink" Target="mailto:tugaskuliah777@gmail.com" TargetMode="External"/><Relationship Id="rId2" Type="http://schemas.openxmlformats.org/officeDocument/2006/relationships/notesSlide" Target="../notesSlides/notesSlide32.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a:extLst>
              <a:ext uri="{FF2B5EF4-FFF2-40B4-BE49-F238E27FC236}">
                <a16:creationId xmlns:a16="http://schemas.microsoft.com/office/drawing/2014/main" id="{DDD7FA75-55F4-4C9D-8532-FDF192EB961E}"/>
              </a:ext>
            </a:extLst>
          </p:cNvPr>
          <p:cNvSpPr>
            <a:spLocks noChangeArrowheads="1"/>
          </p:cNvSpPr>
          <p:nvPr/>
        </p:nvSpPr>
        <p:spPr bwMode="auto">
          <a:xfrm>
            <a:off x="714375" y="857250"/>
            <a:ext cx="7770813" cy="1468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nSpc>
                <a:spcPct val="100000"/>
              </a:lnSpc>
              <a:buClrTx/>
              <a:buFontTx/>
              <a:buNone/>
            </a:pPr>
            <a:r>
              <a:rPr lang="en-US" altLang="en-US" sz="4400">
                <a:latin typeface="Calibri" panose="020F0502020204030204" pitchFamily="34" charset="0"/>
                <a:cs typeface="DejaVu Sans" charset="0"/>
              </a:rPr>
              <a:t>SISTEM PAKAR</a:t>
            </a:r>
          </a:p>
          <a:p>
            <a:pPr algn="ctr">
              <a:lnSpc>
                <a:spcPct val="100000"/>
              </a:lnSpc>
              <a:buClrTx/>
              <a:buFontTx/>
              <a:buNone/>
            </a:pPr>
            <a:r>
              <a:rPr lang="en-US" altLang="en-US" sz="2400">
                <a:latin typeface="Calibri" panose="020F0502020204030204" pitchFamily="34" charset="0"/>
                <a:cs typeface="DejaVu Sans" charset="0"/>
              </a:rPr>
              <a:t>(expert system)</a:t>
            </a:r>
          </a:p>
        </p:txBody>
      </p:sp>
      <p:sp>
        <p:nvSpPr>
          <p:cNvPr id="4098" name="Rectangle 2">
            <a:extLst>
              <a:ext uri="{FF2B5EF4-FFF2-40B4-BE49-F238E27FC236}">
                <a16:creationId xmlns:a16="http://schemas.microsoft.com/office/drawing/2014/main" id="{F77248F6-4E7D-4B2C-862D-56709419FEB1}"/>
              </a:ext>
            </a:extLst>
          </p:cNvPr>
          <p:cNvSpPr>
            <a:spLocks noChangeArrowheads="1"/>
          </p:cNvSpPr>
          <p:nvPr/>
        </p:nvSpPr>
        <p:spPr bwMode="auto">
          <a:xfrm>
            <a:off x="2857500" y="2143125"/>
            <a:ext cx="3570288" cy="355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ctr">
              <a:lnSpc>
                <a:spcPct val="100000"/>
              </a:lnSpc>
              <a:buClrTx/>
              <a:buFontTx/>
              <a:buNone/>
            </a:pPr>
            <a:r>
              <a:rPr lang="en-US" altLang="en-US" sz="1600">
                <a:solidFill>
                  <a:srgbClr val="8B8B8B"/>
                </a:solidFill>
                <a:latin typeface="Calibri" panose="020F0502020204030204" pitchFamily="34" charset="0"/>
                <a:cs typeface="DejaVu Sans" charset="0"/>
              </a:rPr>
              <a:t>Oleh : Edy Mulyanto</a:t>
            </a:r>
          </a:p>
        </p:txBody>
      </p:sp>
      <p:pic>
        <p:nvPicPr>
          <p:cNvPr id="4099" name="Picture 3">
            <a:extLst>
              <a:ext uri="{FF2B5EF4-FFF2-40B4-BE49-F238E27FC236}">
                <a16:creationId xmlns:a16="http://schemas.microsoft.com/office/drawing/2014/main" id="{7131B2E6-D7EE-49F7-995F-4C1D18BFB7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6375" y="3071813"/>
            <a:ext cx="2998788" cy="267176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4100" name="Picture 4">
            <a:extLst>
              <a:ext uri="{FF2B5EF4-FFF2-40B4-BE49-F238E27FC236}">
                <a16:creationId xmlns:a16="http://schemas.microsoft.com/office/drawing/2014/main" id="{FB88D9F0-3E44-4602-B079-2C89C6FF8A1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8688" y="2857500"/>
            <a:ext cx="3910012" cy="2927350"/>
          </a:xfrm>
          <a:prstGeom prst="rect">
            <a:avLst/>
          </a:prstGeom>
          <a:noFill/>
          <a:ln w="38160" cap="flat">
            <a:solidFill>
              <a:srgbClr val="000000"/>
            </a:solidFill>
            <a:miter lim="800000"/>
            <a:headEnd/>
            <a:tailEnd/>
          </a:ln>
          <a:effectLst>
            <a:outerShdw dist="37675" dir="2700000" algn="ctr" rotWithShape="0">
              <a:srgbClr val="000000">
                <a:alpha val="43031"/>
              </a:srgbClr>
            </a:outerShdw>
          </a:effectLst>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3" name="Rectangle 1">
            <a:extLst>
              <a:ext uri="{FF2B5EF4-FFF2-40B4-BE49-F238E27FC236}">
                <a16:creationId xmlns:a16="http://schemas.microsoft.com/office/drawing/2014/main" id="{9D1AD4FD-E577-47AF-8E94-76038BFDD5D0}"/>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ctr">
              <a:lnSpc>
                <a:spcPct val="100000"/>
              </a:lnSpc>
              <a:buClrTx/>
              <a:buFontTx/>
              <a:buNone/>
            </a:pPr>
            <a:r>
              <a:rPr lang="en-US" altLang="en-US" sz="4400">
                <a:latin typeface="Calibri" panose="020F0502020204030204" pitchFamily="34" charset="0"/>
                <a:cs typeface="DejaVu Sans" charset="0"/>
              </a:rPr>
              <a:t>RUANG LINGKUP </a:t>
            </a:r>
          </a:p>
        </p:txBody>
      </p:sp>
      <p:sp>
        <p:nvSpPr>
          <p:cNvPr id="13314" name="Rectangle 2">
            <a:extLst>
              <a:ext uri="{FF2B5EF4-FFF2-40B4-BE49-F238E27FC236}">
                <a16:creationId xmlns:a16="http://schemas.microsoft.com/office/drawing/2014/main" id="{FA386DE1-F452-4B83-A3D7-E03D33B4EADE}"/>
              </a:ext>
            </a:extLst>
          </p:cNvPr>
          <p:cNvSpPr>
            <a:spLocks noChangeArrowheads="1"/>
          </p:cNvSpPr>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1pPr>
            <a:lvl2pPr marL="741363" indent="-28257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2pPr>
            <a:lvl3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3pPr>
            <a:lvl4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4pPr>
            <a:lvl5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9pPr>
          </a:lstStyle>
          <a:p>
            <a:pPr>
              <a:lnSpc>
                <a:spcPct val="100000"/>
              </a:lnSpc>
              <a:buFont typeface="Arial" panose="020B0604020202020204" pitchFamily="34" charset="0"/>
              <a:buChar char="•"/>
            </a:pPr>
            <a:r>
              <a:rPr lang="en-US" altLang="en-US" sz="2000">
                <a:latin typeface="Calibri" panose="020F0502020204030204" pitchFamily="34" charset="0"/>
                <a:cs typeface="DejaVu Sans" charset="0"/>
              </a:rPr>
              <a:t>Interpretasi</a:t>
            </a:r>
          </a:p>
          <a:p>
            <a:pPr lvl="1">
              <a:lnSpc>
                <a:spcPct val="100000"/>
              </a:lnSpc>
              <a:buFont typeface="Arial" panose="020B0604020202020204" pitchFamily="34" charset="0"/>
              <a:buChar char="–"/>
            </a:pPr>
            <a:r>
              <a:rPr lang="en-US" altLang="en-US">
                <a:latin typeface="Calibri" panose="020F0502020204030204" pitchFamily="34" charset="0"/>
                <a:cs typeface="DejaVu Sans" charset="0"/>
              </a:rPr>
              <a:t>Yaitu pengambilan keputusan dari hasil observasi, diantaranya : pengawasan, pengenalan ucapan, analisis citra, interpretasi sinyal, dan beberapa analisis kecerdasan</a:t>
            </a:r>
          </a:p>
          <a:p>
            <a:pPr>
              <a:lnSpc>
                <a:spcPct val="100000"/>
              </a:lnSpc>
              <a:buFont typeface="Arial" panose="020B0604020202020204" pitchFamily="34" charset="0"/>
              <a:buChar char="•"/>
            </a:pPr>
            <a:r>
              <a:rPr lang="en-US" altLang="en-US" sz="2000">
                <a:latin typeface="Calibri" panose="020F0502020204030204" pitchFamily="34" charset="0"/>
                <a:cs typeface="DejaVu Sans" charset="0"/>
              </a:rPr>
              <a:t>Prediksi</a:t>
            </a:r>
          </a:p>
          <a:p>
            <a:pPr lvl="1">
              <a:lnSpc>
                <a:spcPct val="100000"/>
              </a:lnSpc>
              <a:buFont typeface="Arial" panose="020B0604020202020204" pitchFamily="34" charset="0"/>
              <a:buChar char="–"/>
            </a:pPr>
            <a:r>
              <a:rPr lang="en-US" altLang="en-US">
                <a:latin typeface="Calibri" panose="020F0502020204030204" pitchFamily="34" charset="0"/>
                <a:cs typeface="DejaVu Sans" charset="0"/>
              </a:rPr>
              <a:t>Memprediksi akibat-akibat yang dimungkinkan dari situasi-situasi tertentu, diantaranya peramalan, prediksi demografis, peralaman ekonomi, prediksi lalulintas, estimasi hasil, militer, pemasaran, atau peramalan keuangan.</a:t>
            </a:r>
          </a:p>
          <a:p>
            <a:pPr>
              <a:lnSpc>
                <a:spcPct val="100000"/>
              </a:lnSpc>
              <a:buFont typeface="Arial" panose="020B0604020202020204" pitchFamily="34" charset="0"/>
              <a:buChar char="•"/>
            </a:pPr>
            <a:r>
              <a:rPr lang="en-US" altLang="en-US" sz="2000">
                <a:latin typeface="Calibri" panose="020F0502020204030204" pitchFamily="34" charset="0"/>
                <a:cs typeface="DejaVu Sans" charset="0"/>
              </a:rPr>
              <a:t>Diagnosis</a:t>
            </a:r>
          </a:p>
          <a:p>
            <a:pPr lvl="1">
              <a:lnSpc>
                <a:spcPct val="100000"/>
              </a:lnSpc>
              <a:buFont typeface="Arial" panose="020B0604020202020204" pitchFamily="34" charset="0"/>
              <a:buChar char="–"/>
            </a:pPr>
            <a:r>
              <a:rPr lang="en-US" altLang="en-US">
                <a:latin typeface="Calibri" panose="020F0502020204030204" pitchFamily="34" charset="0"/>
                <a:cs typeface="DejaVu Sans" charset="0"/>
              </a:rPr>
              <a:t>Menentukan sebab malfungsi dalam situasi kompleks yang didasarkan pada gejala-gejala yang teramati, diantaranya : medis, elektronis, mekanis, dan diagnosis perangkat lunak</a:t>
            </a:r>
          </a:p>
          <a:p>
            <a:pPr>
              <a:lnSpc>
                <a:spcPct val="100000"/>
              </a:lnSpc>
              <a:buFont typeface="Arial" panose="020B0604020202020204" pitchFamily="34" charset="0"/>
              <a:buChar char="•"/>
            </a:pPr>
            <a:r>
              <a:rPr lang="en-US" altLang="en-US" sz="2000">
                <a:latin typeface="Calibri" panose="020F0502020204030204" pitchFamily="34" charset="0"/>
                <a:cs typeface="DejaVu Sans" charset="0"/>
              </a:rPr>
              <a:t>Desain</a:t>
            </a:r>
          </a:p>
          <a:p>
            <a:pPr lvl="1">
              <a:lnSpc>
                <a:spcPct val="100000"/>
              </a:lnSpc>
              <a:buFont typeface="Arial" panose="020B0604020202020204" pitchFamily="34" charset="0"/>
              <a:buChar char="–"/>
            </a:pPr>
            <a:r>
              <a:rPr lang="en-US" altLang="en-US">
                <a:latin typeface="Calibri" panose="020F0502020204030204" pitchFamily="34" charset="0"/>
                <a:cs typeface="DejaVu Sans" charset="0"/>
              </a:rPr>
              <a:t>Menentukan konfigurasi komponen-komponen sistem yang cocok dengan tujuan-tujuan kinerja tertentu dan kendala-kendala tertentu, diantaranya : layout sirkuit, perancangan bangunan.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7" name="Rectangle 1">
            <a:extLst>
              <a:ext uri="{FF2B5EF4-FFF2-40B4-BE49-F238E27FC236}">
                <a16:creationId xmlns:a16="http://schemas.microsoft.com/office/drawing/2014/main" id="{2968ADFE-10FB-43F1-8814-38E0291BD5F5}"/>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ctr">
              <a:lnSpc>
                <a:spcPct val="100000"/>
              </a:lnSpc>
              <a:buClrTx/>
              <a:buFontTx/>
              <a:buNone/>
            </a:pPr>
            <a:r>
              <a:rPr lang="en-US" altLang="en-US" sz="4400">
                <a:latin typeface="Calibri" panose="020F0502020204030204" pitchFamily="34" charset="0"/>
                <a:cs typeface="DejaVu Sans" charset="0"/>
              </a:rPr>
              <a:t>RUANG LINGKUP </a:t>
            </a:r>
          </a:p>
        </p:txBody>
      </p:sp>
      <p:sp>
        <p:nvSpPr>
          <p:cNvPr id="14338" name="Rectangle 2">
            <a:extLst>
              <a:ext uri="{FF2B5EF4-FFF2-40B4-BE49-F238E27FC236}">
                <a16:creationId xmlns:a16="http://schemas.microsoft.com/office/drawing/2014/main" id="{F846DB6B-03BD-41FC-98CF-4D32CA1C9D59}"/>
              </a:ext>
            </a:extLst>
          </p:cNvPr>
          <p:cNvSpPr>
            <a:spLocks noChangeArrowheads="1"/>
          </p:cNvSpPr>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1pPr>
            <a:lvl2pPr marL="741363" indent="-28257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2pPr>
            <a:lvl3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3pPr>
            <a:lvl4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4pPr>
            <a:lvl5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9pPr>
          </a:lstStyle>
          <a:p>
            <a:pPr>
              <a:lnSpc>
                <a:spcPct val="100000"/>
              </a:lnSpc>
              <a:buFont typeface="Arial" panose="020B0604020202020204" pitchFamily="34" charset="0"/>
              <a:buChar char="•"/>
            </a:pPr>
            <a:r>
              <a:rPr lang="en-US" altLang="en-US" sz="2000">
                <a:latin typeface="Calibri" panose="020F0502020204030204" pitchFamily="34" charset="0"/>
                <a:cs typeface="DejaVu Sans" charset="0"/>
              </a:rPr>
              <a:t>Perencanaan</a:t>
            </a:r>
          </a:p>
          <a:p>
            <a:pPr lvl="1">
              <a:lnSpc>
                <a:spcPct val="100000"/>
              </a:lnSpc>
              <a:buFont typeface="Arial" panose="020B0604020202020204" pitchFamily="34" charset="0"/>
              <a:buChar char="–"/>
            </a:pPr>
            <a:r>
              <a:rPr lang="en-US" altLang="en-US">
                <a:latin typeface="Calibri" panose="020F0502020204030204" pitchFamily="34" charset="0"/>
                <a:cs typeface="DejaVu Sans" charset="0"/>
              </a:rPr>
              <a:t>Merencanakan serangkaian tindakan yang akan dapat mencapai sejumlah tujuan dengan kondisi awal tertentu, diantaranya : perencanaan keuangan, komunikasi, militer, pengembangan politik, routing dan manajemen proyek.</a:t>
            </a:r>
          </a:p>
          <a:p>
            <a:pPr>
              <a:lnSpc>
                <a:spcPct val="100000"/>
              </a:lnSpc>
              <a:buFont typeface="Arial" panose="020B0604020202020204" pitchFamily="34" charset="0"/>
              <a:buChar char="•"/>
            </a:pPr>
            <a:r>
              <a:rPr lang="en-US" altLang="en-US" sz="2000">
                <a:latin typeface="Calibri" panose="020F0502020204030204" pitchFamily="34" charset="0"/>
                <a:cs typeface="DejaVu Sans" charset="0"/>
              </a:rPr>
              <a:t>Monitoring</a:t>
            </a:r>
          </a:p>
          <a:p>
            <a:pPr lvl="1">
              <a:lnSpc>
                <a:spcPct val="100000"/>
              </a:lnSpc>
              <a:buFont typeface="Arial" panose="020B0604020202020204" pitchFamily="34" charset="0"/>
              <a:buChar char="–"/>
            </a:pPr>
            <a:r>
              <a:rPr lang="en-US" altLang="en-US">
                <a:latin typeface="Calibri" panose="020F0502020204030204" pitchFamily="34" charset="0"/>
                <a:cs typeface="DejaVu Sans" charset="0"/>
              </a:rPr>
              <a:t>Membandingkan tingkah laku suatu sistem yang teramati dengan tingkah laku yang diharapkan darinya, diantaranya : Computer Aided Monitoring System</a:t>
            </a:r>
          </a:p>
          <a:p>
            <a:pPr>
              <a:lnSpc>
                <a:spcPct val="100000"/>
              </a:lnSpc>
              <a:buFont typeface="Arial" panose="020B0604020202020204" pitchFamily="34" charset="0"/>
              <a:buChar char="•"/>
            </a:pPr>
            <a:r>
              <a:rPr lang="en-US" altLang="en-US" sz="2000">
                <a:latin typeface="Calibri" panose="020F0502020204030204" pitchFamily="34" charset="0"/>
                <a:cs typeface="DejaVu Sans" charset="0"/>
              </a:rPr>
              <a:t>Debugging dan repair</a:t>
            </a:r>
          </a:p>
          <a:p>
            <a:pPr lvl="1">
              <a:lnSpc>
                <a:spcPct val="100000"/>
              </a:lnSpc>
              <a:buFont typeface="Arial" panose="020B0604020202020204" pitchFamily="34" charset="0"/>
              <a:buChar char="–"/>
            </a:pPr>
            <a:r>
              <a:rPr lang="en-US" altLang="en-US">
                <a:latin typeface="Calibri" panose="020F0502020204030204" pitchFamily="34" charset="0"/>
                <a:cs typeface="DejaVu Sans" charset="0"/>
              </a:rPr>
              <a:t>Menentukan dan mengimplementasikan cara-cara untuk mengatasi malfungsi, diantaranya memberikan resep obat terhadap suatu kegagalan.</a:t>
            </a:r>
          </a:p>
          <a:p>
            <a:pPr>
              <a:lnSpc>
                <a:spcPct val="100000"/>
              </a:lnSpc>
              <a:buFont typeface="Arial" panose="020B0604020202020204" pitchFamily="34" charset="0"/>
              <a:buChar char="•"/>
            </a:pPr>
            <a:r>
              <a:rPr lang="en-US" altLang="en-US" sz="2000">
                <a:latin typeface="Calibri" panose="020F0502020204030204" pitchFamily="34" charset="0"/>
                <a:cs typeface="DejaVu Sans" charset="0"/>
              </a:rPr>
              <a:t>Instruksi</a:t>
            </a:r>
          </a:p>
          <a:p>
            <a:pPr lvl="1">
              <a:lnSpc>
                <a:spcPct val="100000"/>
              </a:lnSpc>
              <a:buFont typeface="Arial" panose="020B0604020202020204" pitchFamily="34" charset="0"/>
              <a:buChar char="–"/>
            </a:pPr>
            <a:r>
              <a:rPr lang="en-US" altLang="en-US">
                <a:latin typeface="Calibri" panose="020F0502020204030204" pitchFamily="34" charset="0"/>
                <a:cs typeface="DejaVu Sans" charset="0"/>
              </a:rPr>
              <a:t>Melakukan instruksi untuk diagnosis, debugging dan perbaikan kinerja.</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1" name="Rectangle 1">
            <a:extLst>
              <a:ext uri="{FF2B5EF4-FFF2-40B4-BE49-F238E27FC236}">
                <a16:creationId xmlns:a16="http://schemas.microsoft.com/office/drawing/2014/main" id="{90E8F7BA-B37D-45CE-8D14-3958E598F10E}"/>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ctr">
              <a:lnSpc>
                <a:spcPct val="100000"/>
              </a:lnSpc>
              <a:buClrTx/>
              <a:buFontTx/>
              <a:buNone/>
            </a:pPr>
            <a:r>
              <a:rPr lang="en-US" altLang="en-US" sz="4400">
                <a:latin typeface="Calibri" panose="020F0502020204030204" pitchFamily="34" charset="0"/>
                <a:cs typeface="DejaVu Sans" charset="0"/>
              </a:rPr>
              <a:t>RUANG LINGKUP </a:t>
            </a:r>
          </a:p>
        </p:txBody>
      </p:sp>
      <p:sp>
        <p:nvSpPr>
          <p:cNvPr id="15362" name="Rectangle 2">
            <a:extLst>
              <a:ext uri="{FF2B5EF4-FFF2-40B4-BE49-F238E27FC236}">
                <a16:creationId xmlns:a16="http://schemas.microsoft.com/office/drawing/2014/main" id="{F67D6530-AE3D-4E31-9E2F-DD6404D6F5A0}"/>
              </a:ext>
            </a:extLst>
          </p:cNvPr>
          <p:cNvSpPr>
            <a:spLocks noChangeArrowheads="1"/>
          </p:cNvSpPr>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1pPr>
            <a:lvl2pPr marL="741363" indent="-28257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2pPr>
            <a:lvl3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3pPr>
            <a:lvl4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4pPr>
            <a:lvl5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9pPr>
          </a:lstStyle>
          <a:p>
            <a:pPr>
              <a:lnSpc>
                <a:spcPct val="100000"/>
              </a:lnSpc>
              <a:buFont typeface="Arial" panose="020B0604020202020204" pitchFamily="34" charset="0"/>
              <a:buChar char="•"/>
            </a:pPr>
            <a:r>
              <a:rPr lang="en-US" altLang="en-US" sz="2800">
                <a:latin typeface="Calibri" panose="020F0502020204030204" pitchFamily="34" charset="0"/>
                <a:cs typeface="DejaVu Sans" charset="0"/>
              </a:rPr>
              <a:t>Kontrol</a:t>
            </a:r>
          </a:p>
          <a:p>
            <a:pPr lvl="1">
              <a:lnSpc>
                <a:spcPct val="100000"/>
              </a:lnSpc>
              <a:buFont typeface="Arial" panose="020B0604020202020204" pitchFamily="34" charset="0"/>
              <a:buChar char="–"/>
            </a:pPr>
            <a:r>
              <a:rPr lang="en-US" altLang="en-US" sz="2600">
                <a:latin typeface="Calibri" panose="020F0502020204030204" pitchFamily="34" charset="0"/>
                <a:cs typeface="DejaVu Sans" charset="0"/>
              </a:rPr>
              <a:t>Mengatur tingkah laku suatu environment yang kompleks seperti kontrol terhadap interpretasiinterpretasi, prediksi, perbaikan, dan monitoring kelakuan sistem</a:t>
            </a:r>
          </a:p>
          <a:p>
            <a:pPr>
              <a:lnSpc>
                <a:spcPct val="100000"/>
              </a:lnSpc>
              <a:buFont typeface="Arial" panose="020B0604020202020204" pitchFamily="34" charset="0"/>
              <a:buChar char="•"/>
            </a:pPr>
            <a:r>
              <a:rPr lang="en-US" altLang="en-US" sz="2800">
                <a:latin typeface="Calibri" panose="020F0502020204030204" pitchFamily="34" charset="0"/>
                <a:cs typeface="DejaVu Sans" charset="0"/>
              </a:rPr>
              <a:t>Seleksi</a:t>
            </a:r>
          </a:p>
          <a:p>
            <a:pPr lvl="1">
              <a:lnSpc>
                <a:spcPct val="100000"/>
              </a:lnSpc>
              <a:buFont typeface="Arial" panose="020B0604020202020204" pitchFamily="34" charset="0"/>
              <a:buChar char="–"/>
            </a:pPr>
            <a:r>
              <a:rPr lang="en-US" altLang="en-US" sz="2600">
                <a:latin typeface="Calibri" panose="020F0502020204030204" pitchFamily="34" charset="0"/>
                <a:cs typeface="DejaVu Sans" charset="0"/>
              </a:rPr>
              <a:t>Mengidentifikasi pilihan terbaik dari sekumpulan (list) kemungkinan.</a:t>
            </a:r>
          </a:p>
          <a:p>
            <a:pPr>
              <a:lnSpc>
                <a:spcPct val="100000"/>
              </a:lnSpc>
              <a:buFont typeface="Arial" panose="020B0604020202020204" pitchFamily="34" charset="0"/>
              <a:buChar char="•"/>
            </a:pPr>
            <a:r>
              <a:rPr lang="en-US" altLang="en-US" sz="2800">
                <a:latin typeface="Calibri" panose="020F0502020204030204" pitchFamily="34" charset="0"/>
                <a:cs typeface="DejaVu Sans" charset="0"/>
              </a:rPr>
              <a:t>Simulasi</a:t>
            </a:r>
          </a:p>
          <a:p>
            <a:pPr lvl="1">
              <a:lnSpc>
                <a:spcPct val="100000"/>
              </a:lnSpc>
              <a:buFont typeface="Arial" panose="020B0604020202020204" pitchFamily="34" charset="0"/>
              <a:buChar char="–"/>
            </a:pPr>
            <a:r>
              <a:rPr lang="en-US" altLang="en-US" sz="2600">
                <a:latin typeface="Calibri" panose="020F0502020204030204" pitchFamily="34" charset="0"/>
                <a:cs typeface="DejaVu Sans" charset="0"/>
              </a:rPr>
              <a:t>Pemodelan interaksi antara komponen-komponen sistem.</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Rectangle 1">
            <a:extLst>
              <a:ext uri="{FF2B5EF4-FFF2-40B4-BE49-F238E27FC236}">
                <a16:creationId xmlns:a16="http://schemas.microsoft.com/office/drawing/2014/main" id="{1273CFD7-23DE-4461-B833-D8E594F4C0C1}"/>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ctr">
              <a:lnSpc>
                <a:spcPct val="100000"/>
              </a:lnSpc>
              <a:buClrTx/>
              <a:buFontTx/>
              <a:buNone/>
            </a:pPr>
            <a:r>
              <a:rPr lang="en-US" altLang="en-US" sz="4400">
                <a:latin typeface="Calibri" panose="020F0502020204030204" pitchFamily="34" charset="0"/>
                <a:cs typeface="DejaVu Sans" charset="0"/>
              </a:rPr>
              <a:t>MANFAAT</a:t>
            </a:r>
          </a:p>
        </p:txBody>
      </p:sp>
      <p:sp>
        <p:nvSpPr>
          <p:cNvPr id="16386" name="Rectangle 2">
            <a:extLst>
              <a:ext uri="{FF2B5EF4-FFF2-40B4-BE49-F238E27FC236}">
                <a16:creationId xmlns:a16="http://schemas.microsoft.com/office/drawing/2014/main" id="{DEE8AC67-D17E-4AF1-8439-0F82442444ED}"/>
              </a:ext>
            </a:extLst>
          </p:cNvPr>
          <p:cNvSpPr>
            <a:spLocks noChangeArrowheads="1"/>
          </p:cNvSpPr>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1pPr>
            <a:lvl2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2pPr>
            <a:lvl3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3pPr>
            <a:lvl4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4pPr>
            <a:lvl5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9pPr>
          </a:lstStyle>
          <a:p>
            <a:pPr>
              <a:lnSpc>
                <a:spcPct val="100000"/>
              </a:lnSpc>
              <a:buFont typeface="Arial" panose="020B0604020202020204" pitchFamily="34" charset="0"/>
              <a:buChar char="•"/>
            </a:pPr>
            <a:r>
              <a:rPr lang="en-US" altLang="en-US">
                <a:latin typeface="Calibri" panose="020F0502020204030204" pitchFamily="34" charset="0"/>
                <a:cs typeface="DejaVu Sans" charset="0"/>
              </a:rPr>
              <a:t>Memungkinkan orang awam bisa mengerjakan pekerjaan para ahli</a:t>
            </a:r>
          </a:p>
          <a:p>
            <a:pPr>
              <a:lnSpc>
                <a:spcPct val="100000"/>
              </a:lnSpc>
              <a:buFont typeface="Arial" panose="020B0604020202020204" pitchFamily="34" charset="0"/>
              <a:buChar char="•"/>
            </a:pPr>
            <a:r>
              <a:rPr lang="en-US" altLang="en-US">
                <a:latin typeface="Calibri" panose="020F0502020204030204" pitchFamily="34" charset="0"/>
                <a:cs typeface="DejaVu Sans" charset="0"/>
              </a:rPr>
              <a:t>Bisa melakukan proses secara berulang secara otomatis</a:t>
            </a:r>
          </a:p>
          <a:p>
            <a:pPr>
              <a:lnSpc>
                <a:spcPct val="100000"/>
              </a:lnSpc>
              <a:buFont typeface="Arial" panose="020B0604020202020204" pitchFamily="34" charset="0"/>
              <a:buChar char="•"/>
            </a:pPr>
            <a:r>
              <a:rPr lang="en-US" altLang="en-US">
                <a:latin typeface="Calibri" panose="020F0502020204030204" pitchFamily="34" charset="0"/>
                <a:cs typeface="DejaVu Sans" charset="0"/>
              </a:rPr>
              <a:t>Menyimpan pengetahuan dan keahlian para pakar</a:t>
            </a:r>
          </a:p>
          <a:p>
            <a:pPr>
              <a:lnSpc>
                <a:spcPct val="100000"/>
              </a:lnSpc>
              <a:buFont typeface="Arial" panose="020B0604020202020204" pitchFamily="34" charset="0"/>
              <a:buChar char="•"/>
            </a:pPr>
            <a:r>
              <a:rPr lang="en-US" altLang="en-US">
                <a:latin typeface="Calibri" panose="020F0502020204030204" pitchFamily="34" charset="0"/>
                <a:cs typeface="DejaVu Sans" charset="0"/>
              </a:rPr>
              <a:t>Mampu mengambil dan melestarikan keahlian para pakar (terutama yang termasuk keahlian langka)</a:t>
            </a:r>
          </a:p>
          <a:p>
            <a:pPr>
              <a:lnSpc>
                <a:spcPct val="100000"/>
              </a:lnSpc>
              <a:buFont typeface="Arial" panose="020B0604020202020204" pitchFamily="34" charset="0"/>
              <a:buChar char="•"/>
            </a:pPr>
            <a:r>
              <a:rPr lang="en-US" altLang="en-US">
                <a:latin typeface="Calibri" panose="020F0502020204030204" pitchFamily="34" charset="0"/>
                <a:cs typeface="DejaVu Sans" charset="0"/>
              </a:rPr>
              <a:t>Tidak memerlukan biaya saat tidak digunakan, sedangkan pada pakar manusia memerlukan biaya sehari-hari.</a:t>
            </a:r>
          </a:p>
          <a:p>
            <a:pPr>
              <a:lnSpc>
                <a:spcPct val="100000"/>
              </a:lnSpc>
              <a:buFont typeface="Arial" panose="020B0604020202020204" pitchFamily="34" charset="0"/>
              <a:buChar char="•"/>
            </a:pPr>
            <a:r>
              <a:rPr lang="en-US" altLang="en-US">
                <a:latin typeface="Calibri" panose="020F0502020204030204" pitchFamily="34" charset="0"/>
                <a:cs typeface="DejaVu Sans" charset="0"/>
              </a:rPr>
              <a:t>Dapat digandakan (diperbanyak) sesuai kebutuhan dengan waktu yang minimal dan sedikit biaya</a:t>
            </a:r>
          </a:p>
          <a:p>
            <a:pPr>
              <a:lnSpc>
                <a:spcPct val="100000"/>
              </a:lnSpc>
              <a:buFont typeface="Arial" panose="020B0604020202020204" pitchFamily="34" charset="0"/>
              <a:buChar char="•"/>
            </a:pPr>
            <a:r>
              <a:rPr lang="en-US" altLang="en-US">
                <a:latin typeface="Calibri" panose="020F0502020204030204" pitchFamily="34" charset="0"/>
                <a:cs typeface="DejaVu Sans" charset="0"/>
              </a:rPr>
              <a:t>Dapat memecahkan masalah lebih cepat daripada kemampuan manusia dengan catatan menggunakan data yang sama.</a:t>
            </a:r>
          </a:p>
          <a:p>
            <a:pPr>
              <a:lnSpc>
                <a:spcPct val="100000"/>
              </a:lnSpc>
              <a:buFont typeface="Arial" panose="020B0604020202020204" pitchFamily="34" charset="0"/>
              <a:buChar char="•"/>
            </a:pPr>
            <a:r>
              <a:rPr lang="en-US" altLang="en-US">
                <a:latin typeface="Calibri" panose="020F0502020204030204" pitchFamily="34" charset="0"/>
                <a:cs typeface="DejaVu Sans" charset="0"/>
              </a:rPr>
              <a:t>Menghemat waktu dalam pengambilan keputusan.</a:t>
            </a:r>
          </a:p>
          <a:p>
            <a:pPr>
              <a:lnSpc>
                <a:spcPct val="100000"/>
              </a:lnSpc>
              <a:buFont typeface="Arial" panose="020B0604020202020204" pitchFamily="34" charset="0"/>
              <a:buChar char="•"/>
            </a:pPr>
            <a:r>
              <a:rPr lang="en-US" altLang="en-US">
                <a:latin typeface="Calibri" panose="020F0502020204030204" pitchFamily="34" charset="0"/>
                <a:cs typeface="DejaVu Sans" charset="0"/>
              </a:rPr>
              <a:t>Meningkatkan kualitas dan produktivitas karena dapat memberi nasehat yang konsisten dan mengurangi kesalah</a:t>
            </a:r>
            <a:r>
              <a:rPr lang="en-US" altLang="en-US" sz="2000">
                <a:latin typeface="Calibri" panose="020F0502020204030204" pitchFamily="34" charset="0"/>
                <a:cs typeface="DejaVu Sans" charset="0"/>
              </a:rPr>
              <a:t>an.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09" name="Rectangle 1">
            <a:extLst>
              <a:ext uri="{FF2B5EF4-FFF2-40B4-BE49-F238E27FC236}">
                <a16:creationId xmlns:a16="http://schemas.microsoft.com/office/drawing/2014/main" id="{9E78C8CD-15DE-4272-ADEB-E6A5C97662C1}"/>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ctr">
              <a:lnSpc>
                <a:spcPct val="100000"/>
              </a:lnSpc>
              <a:buClrTx/>
              <a:buFontTx/>
              <a:buNone/>
            </a:pPr>
            <a:r>
              <a:rPr lang="en-US" altLang="en-US" sz="4400">
                <a:latin typeface="Calibri" panose="020F0502020204030204" pitchFamily="34" charset="0"/>
                <a:cs typeface="DejaVu Sans" charset="0"/>
              </a:rPr>
              <a:t>KELEMAHAN</a:t>
            </a:r>
          </a:p>
        </p:txBody>
      </p:sp>
      <p:sp>
        <p:nvSpPr>
          <p:cNvPr id="17410" name="Rectangle 2">
            <a:extLst>
              <a:ext uri="{FF2B5EF4-FFF2-40B4-BE49-F238E27FC236}">
                <a16:creationId xmlns:a16="http://schemas.microsoft.com/office/drawing/2014/main" id="{D8E1B8C3-BA76-469D-82DF-108AE1ECA4F6}"/>
              </a:ext>
            </a:extLst>
          </p:cNvPr>
          <p:cNvSpPr>
            <a:spLocks noChangeArrowheads="1"/>
          </p:cNvSpPr>
          <p:nvPr/>
        </p:nvSpPr>
        <p:spPr bwMode="auto">
          <a:xfrm>
            <a:off x="457200" y="1600200"/>
            <a:ext cx="8228013" cy="4684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1pPr>
            <a:lvl2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2pPr>
            <a:lvl3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3pPr>
            <a:lvl4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4pPr>
            <a:lvl5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9pPr>
          </a:lstStyle>
          <a:p>
            <a:pPr>
              <a:lnSpc>
                <a:spcPct val="100000"/>
              </a:lnSpc>
              <a:buFont typeface="Arial" panose="020B0604020202020204" pitchFamily="34" charset="0"/>
              <a:buChar char="•"/>
            </a:pPr>
            <a:r>
              <a:rPr lang="en-US" altLang="en-US" sz="2000">
                <a:latin typeface="Calibri" panose="020F0502020204030204" pitchFamily="34" charset="0"/>
                <a:cs typeface="DejaVu Sans" charset="0"/>
              </a:rPr>
              <a:t>Biaya yang diperlukan untuk membuat, memelihara, dan mengembangkannya sangat mahal</a:t>
            </a:r>
          </a:p>
          <a:p>
            <a:pPr>
              <a:lnSpc>
                <a:spcPct val="100000"/>
              </a:lnSpc>
              <a:buFont typeface="Arial" panose="020B0604020202020204" pitchFamily="34" charset="0"/>
              <a:buChar char="•"/>
            </a:pPr>
            <a:r>
              <a:rPr lang="en-US" altLang="en-US" sz="2000">
                <a:latin typeface="Calibri" panose="020F0502020204030204" pitchFamily="34" charset="0"/>
                <a:cs typeface="DejaVu Sans" charset="0"/>
              </a:rPr>
              <a:t>Sulit dikembangkan, hal ini erat kaitannya dengan ketersediaan pakar di bidangnya dan kepakaran sangat sulit diekstrak dari manusia karena sangat sulit bagi seorang pakar untuk menjelaskan langkah mereka dalam menangani masalah.</a:t>
            </a:r>
          </a:p>
          <a:p>
            <a:pPr>
              <a:lnSpc>
                <a:spcPct val="100000"/>
              </a:lnSpc>
              <a:buFont typeface="Arial" panose="020B0604020202020204" pitchFamily="34" charset="0"/>
              <a:buChar char="•"/>
            </a:pPr>
            <a:r>
              <a:rPr lang="en-US" altLang="en-US" sz="2000">
                <a:latin typeface="Calibri" panose="020F0502020204030204" pitchFamily="34" charset="0"/>
                <a:cs typeface="DejaVu Sans" charset="0"/>
              </a:rPr>
              <a:t>Sistem pakar tidak 100% benar karena seseorang yang terlibat dalam pembuatan sistem pakar tidak selalu benar. Oleh karena itu perlu diuji ulang secara teliti sebelum digunakan.</a:t>
            </a:r>
          </a:p>
          <a:p>
            <a:pPr>
              <a:lnSpc>
                <a:spcPct val="100000"/>
              </a:lnSpc>
              <a:buFont typeface="Arial" panose="020B0604020202020204" pitchFamily="34" charset="0"/>
              <a:buChar char="•"/>
            </a:pPr>
            <a:r>
              <a:rPr lang="en-US" altLang="en-US" sz="2000">
                <a:latin typeface="Calibri" panose="020F0502020204030204" pitchFamily="34" charset="0"/>
                <a:cs typeface="DejaVu Sans" charset="0"/>
              </a:rPr>
              <a:t>Pendekatan oleh setiap pakar untuk suatu situasi atau problem bisa berbeda-beda, meskipun sama-sama benar.</a:t>
            </a:r>
          </a:p>
          <a:p>
            <a:pPr>
              <a:lnSpc>
                <a:spcPct val="100000"/>
              </a:lnSpc>
              <a:buFont typeface="Arial" panose="020B0604020202020204" pitchFamily="34" charset="0"/>
              <a:buChar char="•"/>
            </a:pPr>
            <a:r>
              <a:rPr lang="en-US" altLang="en-US" sz="2000">
                <a:latin typeface="Calibri" panose="020F0502020204030204" pitchFamily="34" charset="0"/>
                <a:cs typeface="DejaVu Sans" charset="0"/>
              </a:rPr>
              <a:t>Transfer pengetahuan dapat bersifat subjektif dan bias</a:t>
            </a:r>
          </a:p>
          <a:p>
            <a:pPr>
              <a:lnSpc>
                <a:spcPct val="100000"/>
              </a:lnSpc>
              <a:buFont typeface="Arial" panose="020B0604020202020204" pitchFamily="34" charset="0"/>
              <a:buChar char="•"/>
            </a:pPr>
            <a:r>
              <a:rPr lang="en-US" altLang="en-US" sz="2000">
                <a:latin typeface="Calibri" panose="020F0502020204030204" pitchFamily="34" charset="0"/>
                <a:cs typeface="DejaVu Sans" charset="0"/>
              </a:rPr>
              <a:t>Kurangnya rasa percaya pengguna dapat menghalangi pemakaian sistem pakar.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3" name="Rectangle 1">
            <a:extLst>
              <a:ext uri="{FF2B5EF4-FFF2-40B4-BE49-F238E27FC236}">
                <a16:creationId xmlns:a16="http://schemas.microsoft.com/office/drawing/2014/main" id="{4B906FAF-F01E-400E-86F8-79AD0E524D32}"/>
              </a:ext>
            </a:extLst>
          </p:cNvPr>
          <p:cNvSpPr>
            <a:spLocks noChangeArrowheads="1"/>
          </p:cNvSpPr>
          <p:nvPr/>
        </p:nvSpPr>
        <p:spPr bwMode="auto">
          <a:xfrm>
            <a:off x="428625" y="0"/>
            <a:ext cx="8228013" cy="866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ctr">
              <a:lnSpc>
                <a:spcPct val="100000"/>
              </a:lnSpc>
              <a:buClrTx/>
              <a:buFontTx/>
              <a:buNone/>
            </a:pPr>
            <a:r>
              <a:rPr lang="en-US" altLang="en-US" sz="4400">
                <a:latin typeface="Calibri" panose="020F0502020204030204" pitchFamily="34" charset="0"/>
                <a:cs typeface="DejaVu Sans" charset="0"/>
              </a:rPr>
              <a:t>STRUKTUR</a:t>
            </a:r>
          </a:p>
        </p:txBody>
      </p:sp>
      <p:pic>
        <p:nvPicPr>
          <p:cNvPr id="18434" name="Picture 2">
            <a:extLst>
              <a:ext uri="{FF2B5EF4-FFF2-40B4-BE49-F238E27FC236}">
                <a16:creationId xmlns:a16="http://schemas.microsoft.com/office/drawing/2014/main" id="{3B8A8104-7EDF-4D90-A8FF-D1C5A643E4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5813" y="873125"/>
            <a:ext cx="7185025" cy="57181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7" name="Rectangle 1">
            <a:extLst>
              <a:ext uri="{FF2B5EF4-FFF2-40B4-BE49-F238E27FC236}">
                <a16:creationId xmlns:a16="http://schemas.microsoft.com/office/drawing/2014/main" id="{0DC5837A-2CCB-4689-B1C8-003217320F63}"/>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ctr">
              <a:lnSpc>
                <a:spcPct val="100000"/>
              </a:lnSpc>
              <a:buClrTx/>
              <a:buFontTx/>
              <a:buNone/>
            </a:pPr>
            <a:r>
              <a:rPr lang="en-US" altLang="en-US" sz="4400">
                <a:latin typeface="Calibri" panose="020F0502020204030204" pitchFamily="34" charset="0"/>
                <a:cs typeface="DejaVu Sans" charset="0"/>
              </a:rPr>
              <a:t>KOMPONEN</a:t>
            </a:r>
          </a:p>
        </p:txBody>
      </p:sp>
      <p:sp>
        <p:nvSpPr>
          <p:cNvPr id="19458" name="Rectangle 2">
            <a:extLst>
              <a:ext uri="{FF2B5EF4-FFF2-40B4-BE49-F238E27FC236}">
                <a16:creationId xmlns:a16="http://schemas.microsoft.com/office/drawing/2014/main" id="{1E46A50F-2A85-441F-ACB8-792EF09CACBC}"/>
              </a:ext>
            </a:extLst>
          </p:cNvPr>
          <p:cNvSpPr>
            <a:spLocks noChangeArrowheads="1"/>
          </p:cNvSpPr>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1pPr>
            <a:lvl2pPr marL="741363" indent="-28257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2pPr>
            <a:lvl3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3pPr>
            <a:lvl4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4pPr>
            <a:lvl5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9pPr>
          </a:lstStyle>
          <a:p>
            <a:pPr>
              <a:lnSpc>
                <a:spcPct val="100000"/>
              </a:lnSpc>
              <a:buFont typeface="Arial" panose="020B0604020202020204" pitchFamily="34" charset="0"/>
              <a:buChar char="•"/>
            </a:pPr>
            <a:r>
              <a:rPr lang="en-US" altLang="en-US" sz="2800" b="1">
                <a:latin typeface="Calibri" panose="020F0502020204030204" pitchFamily="34" charset="0"/>
                <a:cs typeface="DejaVu Sans" charset="0"/>
              </a:rPr>
              <a:t>Antarmuka Pengguna (User Interface)</a:t>
            </a:r>
          </a:p>
          <a:p>
            <a:pPr lvl="1">
              <a:lnSpc>
                <a:spcPct val="100000"/>
              </a:lnSpc>
              <a:buFont typeface="Arial" panose="020B0604020202020204" pitchFamily="34" charset="0"/>
              <a:buChar char="–"/>
            </a:pPr>
            <a:r>
              <a:rPr lang="en-US" altLang="en-US" sz="2600">
                <a:latin typeface="Calibri" panose="020F0502020204030204" pitchFamily="34" charset="0"/>
                <a:cs typeface="DejaVu Sans" charset="0"/>
              </a:rPr>
              <a:t>Merupakan mekanisme yang digunakan oleh pengguna dan sistem pakar untuk berkomunikasi.</a:t>
            </a:r>
          </a:p>
          <a:p>
            <a:pPr lvl="1">
              <a:lnSpc>
                <a:spcPct val="100000"/>
              </a:lnSpc>
              <a:buFont typeface="Arial" panose="020B0604020202020204" pitchFamily="34" charset="0"/>
              <a:buChar char="–"/>
            </a:pPr>
            <a:r>
              <a:rPr lang="en-US" altLang="en-US" sz="2600">
                <a:latin typeface="Calibri" panose="020F0502020204030204" pitchFamily="34" charset="0"/>
                <a:cs typeface="DejaVu Sans" charset="0"/>
              </a:rPr>
              <a:t>Antarmuka menerima informasi dari pemakai dan mengubahnya ke dalam bentuk yang dapat diterima oleh sistem. Selain itu antarmuka menerima dari sistem dan menyajikannya ke dalam bentuk yang dapat dimengerti oleh pemakai.</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1" name="Rectangle 1">
            <a:extLst>
              <a:ext uri="{FF2B5EF4-FFF2-40B4-BE49-F238E27FC236}">
                <a16:creationId xmlns:a16="http://schemas.microsoft.com/office/drawing/2014/main" id="{C3423A9D-50A2-4F05-8609-8DFE25915FA4}"/>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ctr">
              <a:lnSpc>
                <a:spcPct val="100000"/>
              </a:lnSpc>
              <a:buClrTx/>
              <a:buFontTx/>
              <a:buNone/>
            </a:pPr>
            <a:r>
              <a:rPr lang="en-US" altLang="en-US" sz="4400">
                <a:latin typeface="Calibri" panose="020F0502020204030204" pitchFamily="34" charset="0"/>
                <a:cs typeface="DejaVu Sans" charset="0"/>
              </a:rPr>
              <a:t>KOMPONEN</a:t>
            </a:r>
          </a:p>
        </p:txBody>
      </p:sp>
      <p:sp>
        <p:nvSpPr>
          <p:cNvPr id="20482" name="Rectangle 2">
            <a:extLst>
              <a:ext uri="{FF2B5EF4-FFF2-40B4-BE49-F238E27FC236}">
                <a16:creationId xmlns:a16="http://schemas.microsoft.com/office/drawing/2014/main" id="{B045DB76-1CD9-4049-A9EE-40E3D5C7B9C1}"/>
              </a:ext>
            </a:extLst>
          </p:cNvPr>
          <p:cNvSpPr>
            <a:spLocks noChangeArrowheads="1"/>
          </p:cNvSpPr>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1pPr>
            <a:lvl2pPr marL="741363" indent="-28257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2pPr>
            <a:lvl3pPr indent="-227013">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3pPr>
            <a:lvl4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4pPr>
            <a:lvl5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9pPr>
          </a:lstStyle>
          <a:p>
            <a:pPr>
              <a:lnSpc>
                <a:spcPct val="100000"/>
              </a:lnSpc>
              <a:buFont typeface="Arial" panose="020B0604020202020204" pitchFamily="34" charset="0"/>
              <a:buChar char="•"/>
            </a:pPr>
            <a:r>
              <a:rPr lang="en-US" altLang="en-US" sz="3200" b="1">
                <a:latin typeface="Calibri" panose="020F0502020204030204" pitchFamily="34" charset="0"/>
                <a:cs typeface="DejaVu Sans" charset="0"/>
              </a:rPr>
              <a:t>Basis Pengetahuan</a:t>
            </a:r>
          </a:p>
          <a:p>
            <a:pPr lvl="1">
              <a:lnSpc>
                <a:spcPct val="100000"/>
              </a:lnSpc>
              <a:buFont typeface="Arial" panose="020B0604020202020204" pitchFamily="34" charset="0"/>
              <a:buChar char="–"/>
            </a:pPr>
            <a:r>
              <a:rPr lang="en-US" altLang="en-US" sz="2800">
                <a:latin typeface="Calibri" panose="020F0502020204030204" pitchFamily="34" charset="0"/>
                <a:cs typeface="DejaVu Sans" charset="0"/>
              </a:rPr>
              <a:t>Basis pengetahuan mengandung pengetahuan untuk pemahaman, formulasi, dan penyelesaian masalah. Komponen sistem pakar ini disusun atas 2 elemen dasar, yaitu :</a:t>
            </a:r>
          </a:p>
          <a:p>
            <a:pPr lvl="2">
              <a:lnSpc>
                <a:spcPct val="100000"/>
              </a:lnSpc>
              <a:buFont typeface="Arial" panose="020B0604020202020204" pitchFamily="34" charset="0"/>
              <a:buChar char="•"/>
            </a:pPr>
            <a:r>
              <a:rPr lang="en-US" altLang="en-US" sz="2400">
                <a:latin typeface="Calibri" panose="020F0502020204030204" pitchFamily="34" charset="0"/>
                <a:cs typeface="DejaVu Sans" charset="0"/>
              </a:rPr>
              <a:t>fakta : informasi tentang obyek dalam area permasalahan tertentu</a:t>
            </a:r>
          </a:p>
          <a:p>
            <a:pPr lvl="2">
              <a:lnSpc>
                <a:spcPct val="100000"/>
              </a:lnSpc>
              <a:buFont typeface="Arial" panose="020B0604020202020204" pitchFamily="34" charset="0"/>
              <a:buChar char="•"/>
            </a:pPr>
            <a:r>
              <a:rPr lang="en-US" altLang="en-US" sz="2400">
                <a:latin typeface="Calibri" panose="020F0502020204030204" pitchFamily="34" charset="0"/>
                <a:cs typeface="DejaVu Sans" charset="0"/>
              </a:rPr>
              <a:t>aturan : informasi tentang cara bagaimana memperoleh fakta baru dari fakta yang telah diketahui.</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5" name="Rectangle 1">
            <a:extLst>
              <a:ext uri="{FF2B5EF4-FFF2-40B4-BE49-F238E27FC236}">
                <a16:creationId xmlns:a16="http://schemas.microsoft.com/office/drawing/2014/main" id="{6CE1611D-25AA-498E-8BB0-A396AFB0A03F}"/>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ctr">
              <a:lnSpc>
                <a:spcPct val="100000"/>
              </a:lnSpc>
              <a:buClrTx/>
              <a:buFontTx/>
              <a:buNone/>
            </a:pPr>
            <a:r>
              <a:rPr lang="en-US" altLang="en-US" sz="4400">
                <a:latin typeface="Calibri" panose="020F0502020204030204" pitchFamily="34" charset="0"/>
                <a:cs typeface="DejaVu Sans" charset="0"/>
              </a:rPr>
              <a:t>KOMPONEN</a:t>
            </a:r>
          </a:p>
        </p:txBody>
      </p:sp>
      <p:sp>
        <p:nvSpPr>
          <p:cNvPr id="21506" name="Rectangle 2">
            <a:extLst>
              <a:ext uri="{FF2B5EF4-FFF2-40B4-BE49-F238E27FC236}">
                <a16:creationId xmlns:a16="http://schemas.microsoft.com/office/drawing/2014/main" id="{4A1E66ED-F854-41FD-9CE7-0D5F596B1672}"/>
              </a:ext>
            </a:extLst>
          </p:cNvPr>
          <p:cNvSpPr>
            <a:spLocks noChangeArrowheads="1"/>
          </p:cNvSpPr>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1pPr>
            <a:lvl2pPr marL="741363" indent="-28257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2pPr>
            <a:lvl3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3pPr>
            <a:lvl4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4pPr>
            <a:lvl5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9pPr>
          </a:lstStyle>
          <a:p>
            <a:pPr>
              <a:lnSpc>
                <a:spcPct val="100000"/>
              </a:lnSpc>
              <a:buFont typeface="Arial" panose="020B0604020202020204" pitchFamily="34" charset="0"/>
              <a:buChar char="•"/>
            </a:pPr>
            <a:r>
              <a:rPr lang="en-US" altLang="en-US" sz="3200" b="1">
                <a:latin typeface="Calibri" panose="020F0502020204030204" pitchFamily="34" charset="0"/>
                <a:cs typeface="DejaVu Sans" charset="0"/>
              </a:rPr>
              <a:t>Mesin/Motor Inferensi (inference engine)</a:t>
            </a:r>
          </a:p>
          <a:p>
            <a:pPr lvl="1">
              <a:lnSpc>
                <a:spcPct val="100000"/>
              </a:lnSpc>
              <a:buFont typeface="Arial" panose="020B0604020202020204" pitchFamily="34" charset="0"/>
              <a:buChar char="–"/>
            </a:pPr>
            <a:r>
              <a:rPr lang="en-US" altLang="en-US" sz="2800">
                <a:latin typeface="Calibri" panose="020F0502020204030204" pitchFamily="34" charset="0"/>
                <a:cs typeface="DejaVu Sans" charset="0"/>
              </a:rPr>
              <a:t>Komponen ini mengandung mekanisme pola pikir dan penalaran yang digunakan oleh pakar dalam menyelesaikan suatu masalah. Mesin inferensi adalah program komputer yang memberikan metodologi untuk penalaran tentang informasi yang ada dalam basis pengetahuan dan dalam workplace, dan untuk memformulasikan kesimpulan.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29" name="Rectangle 1">
            <a:extLst>
              <a:ext uri="{FF2B5EF4-FFF2-40B4-BE49-F238E27FC236}">
                <a16:creationId xmlns:a16="http://schemas.microsoft.com/office/drawing/2014/main" id="{432A2746-637D-4B4C-BCBD-BB5E42BFFD8C}"/>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nSpc>
                <a:spcPct val="100000"/>
              </a:lnSpc>
              <a:buClrTx/>
              <a:buFontTx/>
              <a:buNone/>
            </a:pPr>
            <a:r>
              <a:rPr lang="en-US" altLang="en-US" sz="4400" b="1">
                <a:latin typeface="Calibri" panose="020F0502020204030204" pitchFamily="34" charset="0"/>
                <a:cs typeface="DejaVu Sans" charset="0"/>
              </a:rPr>
              <a:t>BASIS PENGETAHUAN </a:t>
            </a:r>
          </a:p>
          <a:p>
            <a:pPr algn="ctr">
              <a:lnSpc>
                <a:spcPct val="100000"/>
              </a:lnSpc>
              <a:buClrTx/>
              <a:buFontTx/>
              <a:buNone/>
            </a:pPr>
            <a:r>
              <a:rPr lang="en-US" altLang="en-US" sz="4400" b="1">
                <a:latin typeface="Calibri" panose="020F0502020204030204" pitchFamily="34" charset="0"/>
                <a:cs typeface="DejaVu Sans" charset="0"/>
              </a:rPr>
              <a:t>(KNOWLEDGE BASE)</a:t>
            </a:r>
          </a:p>
        </p:txBody>
      </p:sp>
      <p:sp>
        <p:nvSpPr>
          <p:cNvPr id="22530" name="Rectangle 2">
            <a:extLst>
              <a:ext uri="{FF2B5EF4-FFF2-40B4-BE49-F238E27FC236}">
                <a16:creationId xmlns:a16="http://schemas.microsoft.com/office/drawing/2014/main" id="{EA82026D-B044-4BF0-AF14-E75335E40948}"/>
              </a:ext>
            </a:extLst>
          </p:cNvPr>
          <p:cNvSpPr>
            <a:spLocks noChangeArrowheads="1"/>
          </p:cNvSpPr>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1pPr>
            <a:lvl2pPr marL="741363" indent="-28257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2pPr>
            <a:lvl3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3pPr>
            <a:lvl4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4pPr>
            <a:lvl5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9pPr>
          </a:lstStyle>
          <a:p>
            <a:pPr>
              <a:lnSpc>
                <a:spcPct val="100000"/>
              </a:lnSpc>
              <a:buFont typeface="Arial" panose="020B0604020202020204" pitchFamily="34" charset="0"/>
              <a:buChar char="•"/>
            </a:pPr>
            <a:r>
              <a:rPr lang="en-US" altLang="en-US" sz="3200">
                <a:latin typeface="Calibri" panose="020F0502020204030204" pitchFamily="34" charset="0"/>
                <a:cs typeface="DejaVu Sans" charset="0"/>
              </a:rPr>
              <a:t>Basis pengetahuan berisi pengetahuan-pengetahuan dalam penyelesaian masalah. Ada 2 bentuk pendekatan basis pengetahuan :</a:t>
            </a:r>
          </a:p>
          <a:p>
            <a:pPr lvl="1">
              <a:lnSpc>
                <a:spcPct val="100000"/>
              </a:lnSpc>
              <a:buFont typeface="Arial" panose="020B0604020202020204" pitchFamily="34" charset="0"/>
              <a:buChar char="–"/>
            </a:pPr>
            <a:r>
              <a:rPr lang="en-US" altLang="en-US" sz="2800">
                <a:latin typeface="Calibri" panose="020F0502020204030204" pitchFamily="34" charset="0"/>
                <a:cs typeface="DejaVu Sans" charset="0"/>
              </a:rPr>
              <a:t>Penalaran berbasis aturan (rule-based reasoning)</a:t>
            </a:r>
          </a:p>
          <a:p>
            <a:pPr lvl="1">
              <a:lnSpc>
                <a:spcPct val="100000"/>
              </a:lnSpc>
              <a:buFont typeface="Arial" panose="020B0604020202020204" pitchFamily="34" charset="0"/>
              <a:buChar char="–"/>
            </a:pPr>
            <a:r>
              <a:rPr lang="en-US" altLang="en-US" sz="2800">
                <a:latin typeface="Calibri" panose="020F0502020204030204" pitchFamily="34" charset="0"/>
                <a:cs typeface="DejaVu Sans" charset="0"/>
              </a:rPr>
              <a:t>Penalaran berbasis kasus (case-based reasoning)</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1" name="Rectangle 1">
            <a:extLst>
              <a:ext uri="{FF2B5EF4-FFF2-40B4-BE49-F238E27FC236}">
                <a16:creationId xmlns:a16="http://schemas.microsoft.com/office/drawing/2014/main" id="{55F4DF87-8522-4F23-9F03-56182DEBF994}"/>
              </a:ext>
            </a:extLst>
          </p:cNvPr>
          <p:cNvSpPr>
            <a:spLocks noChangeArrowheads="1"/>
          </p:cNvSpPr>
          <p:nvPr/>
        </p:nvSpPr>
        <p:spPr bwMode="auto">
          <a:xfrm>
            <a:off x="468313" y="1989138"/>
            <a:ext cx="7488237" cy="3289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2900" indent="-338138">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1pPr>
            <a:lvl2pPr>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2pPr>
            <a:lvl3pPr>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3pPr>
            <a:lvl4pPr>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4pPr>
            <a:lvl5pPr>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9pPr>
          </a:lstStyle>
          <a:p>
            <a:pPr>
              <a:lnSpc>
                <a:spcPct val="100000"/>
              </a:lnSpc>
              <a:buClrTx/>
              <a:buFontTx/>
              <a:buNone/>
            </a:pPr>
            <a:r>
              <a:rPr lang="en-US" altLang="en-US" sz="2400" b="1">
                <a:solidFill>
                  <a:srgbClr val="FF3300"/>
                </a:solidFill>
                <a:latin typeface="Times New Roman" panose="02020603050405020304" pitchFamily="18" charset="0"/>
                <a:cs typeface="DejaVu Sans" charset="0"/>
              </a:rPr>
              <a:t>Kepakaran (</a:t>
            </a:r>
            <a:r>
              <a:rPr lang="en-US" altLang="en-US" sz="2400" b="1" i="1">
                <a:solidFill>
                  <a:srgbClr val="FF3300"/>
                </a:solidFill>
                <a:latin typeface="Times New Roman" panose="02020603050405020304" pitchFamily="18" charset="0"/>
                <a:cs typeface="DejaVu Sans" charset="0"/>
              </a:rPr>
              <a:t>Expertise</a:t>
            </a:r>
            <a:r>
              <a:rPr lang="en-US" altLang="en-US" sz="2400" b="1">
                <a:solidFill>
                  <a:srgbClr val="FF3300"/>
                </a:solidFill>
                <a:latin typeface="Times New Roman" panose="02020603050405020304" pitchFamily="18" charset="0"/>
                <a:cs typeface="DejaVu Sans" charset="0"/>
              </a:rPr>
              <a:t>)</a:t>
            </a:r>
          </a:p>
          <a:p>
            <a:pPr>
              <a:lnSpc>
                <a:spcPct val="100000"/>
              </a:lnSpc>
              <a:buClrTx/>
              <a:buFontTx/>
              <a:buNone/>
            </a:pPr>
            <a:r>
              <a:rPr lang="en-US" altLang="en-US" sz="2400">
                <a:latin typeface="Times New Roman" panose="02020603050405020304" pitchFamily="18" charset="0"/>
                <a:cs typeface="DejaVu Sans" charset="0"/>
              </a:rPr>
              <a:t>Kepakaran merupakan suatu pengetahuan yang diperoleh dari pelatihan, membaca dan pengalaman. </a:t>
            </a:r>
          </a:p>
          <a:p>
            <a:pPr>
              <a:lnSpc>
                <a:spcPct val="100000"/>
              </a:lnSpc>
              <a:buClrTx/>
              <a:buFontTx/>
              <a:buNone/>
            </a:pPr>
            <a:endParaRPr lang="en-US" altLang="en-US">
              <a:cs typeface="DejaVu Sans" charset="0"/>
            </a:endParaRPr>
          </a:p>
          <a:p>
            <a:pPr>
              <a:lnSpc>
                <a:spcPct val="100000"/>
              </a:lnSpc>
              <a:buClrTx/>
              <a:buFontTx/>
              <a:buNone/>
            </a:pPr>
            <a:r>
              <a:rPr lang="en-US" altLang="en-US" sz="2400">
                <a:latin typeface="Times New Roman" panose="02020603050405020304" pitchFamily="18" charset="0"/>
                <a:cs typeface="DejaVu Sans" charset="0"/>
              </a:rPr>
              <a:t>Kepakaran inilah yang memungkinkan para ahli untuk dapat mengambil keputusan lebih cepat dan lebih baik daripada seseorang yang bukan pakar. </a:t>
            </a:r>
          </a:p>
          <a:p>
            <a:pPr>
              <a:lnSpc>
                <a:spcPct val="100000"/>
              </a:lnSpc>
              <a:buClrTx/>
              <a:buFontTx/>
              <a:buNone/>
            </a:pPr>
            <a:endParaRPr lang="en-US" altLang="en-US">
              <a:cs typeface="DejaVu Sans" charset="0"/>
            </a:endParaRPr>
          </a:p>
          <a:p>
            <a:pPr>
              <a:lnSpc>
                <a:spcPct val="100000"/>
              </a:lnSpc>
              <a:buClrTx/>
              <a:buFontTx/>
              <a:buNone/>
            </a:pPr>
            <a:endParaRPr lang="en-US" altLang="en-US">
              <a:cs typeface="DejaVu Sans" charset="0"/>
            </a:endParaRPr>
          </a:p>
        </p:txBody>
      </p:sp>
      <p:sp>
        <p:nvSpPr>
          <p:cNvPr id="5122" name="Rectangle 2">
            <a:extLst>
              <a:ext uri="{FF2B5EF4-FFF2-40B4-BE49-F238E27FC236}">
                <a16:creationId xmlns:a16="http://schemas.microsoft.com/office/drawing/2014/main" id="{72234360-C846-48D9-9D8D-F2E0D4E8881D}"/>
              </a:ext>
            </a:extLst>
          </p:cNvPr>
          <p:cNvSpPr>
            <a:spLocks noChangeArrowheads="1"/>
          </p:cNvSpPr>
          <p:nvPr/>
        </p:nvSpPr>
        <p:spPr bwMode="auto">
          <a:xfrm>
            <a:off x="1071563" y="285750"/>
            <a:ext cx="5256212" cy="1141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r">
              <a:lnSpc>
                <a:spcPct val="100000"/>
              </a:lnSpc>
              <a:buClrTx/>
              <a:buFontTx/>
              <a:buNone/>
            </a:pPr>
            <a:r>
              <a:rPr lang="en-US" altLang="en-US" sz="4400">
                <a:latin typeface="Calibri" panose="020F0502020204030204" pitchFamily="34" charset="0"/>
                <a:cs typeface="DejaVu Sans" charset="0"/>
              </a:rPr>
              <a:t>SISTEM PAKAR</a:t>
            </a:r>
          </a:p>
        </p:txBody>
      </p:sp>
      <p:pic>
        <p:nvPicPr>
          <p:cNvPr id="5123" name="Picture 3">
            <a:extLst>
              <a:ext uri="{FF2B5EF4-FFF2-40B4-BE49-F238E27FC236}">
                <a16:creationId xmlns:a16="http://schemas.microsoft.com/office/drawing/2014/main" id="{85223968-8914-4254-8BF1-41897EFA076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00813" y="285750"/>
            <a:ext cx="1522412" cy="13557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3" name="Rectangle 1">
            <a:extLst>
              <a:ext uri="{FF2B5EF4-FFF2-40B4-BE49-F238E27FC236}">
                <a16:creationId xmlns:a16="http://schemas.microsoft.com/office/drawing/2014/main" id="{5FC4DC60-E351-44D1-9E19-0501836AD575}"/>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nSpc>
                <a:spcPct val="100000"/>
              </a:lnSpc>
              <a:buClrTx/>
              <a:buFontTx/>
              <a:buNone/>
            </a:pPr>
            <a:r>
              <a:rPr lang="en-US" altLang="en-US" sz="4400" b="1">
                <a:latin typeface="Calibri" panose="020F0502020204030204" pitchFamily="34" charset="0"/>
                <a:cs typeface="DejaVu Sans" charset="0"/>
              </a:rPr>
              <a:t>BASIS PENGETAHUAN </a:t>
            </a:r>
          </a:p>
          <a:p>
            <a:pPr algn="ctr">
              <a:lnSpc>
                <a:spcPct val="100000"/>
              </a:lnSpc>
              <a:buClrTx/>
              <a:buFontTx/>
              <a:buNone/>
            </a:pPr>
            <a:r>
              <a:rPr lang="en-US" altLang="en-US" sz="4400" b="1">
                <a:latin typeface="Calibri" panose="020F0502020204030204" pitchFamily="34" charset="0"/>
                <a:cs typeface="DejaVu Sans" charset="0"/>
              </a:rPr>
              <a:t>(KNOWLEDGE BASE)</a:t>
            </a:r>
          </a:p>
        </p:txBody>
      </p:sp>
      <p:sp>
        <p:nvSpPr>
          <p:cNvPr id="23554" name="Rectangle 2">
            <a:extLst>
              <a:ext uri="{FF2B5EF4-FFF2-40B4-BE49-F238E27FC236}">
                <a16:creationId xmlns:a16="http://schemas.microsoft.com/office/drawing/2014/main" id="{B0F7944C-0D40-4F94-BF51-B62D06EDB1B4}"/>
              </a:ext>
            </a:extLst>
          </p:cNvPr>
          <p:cNvSpPr>
            <a:spLocks noChangeArrowheads="1"/>
          </p:cNvSpPr>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1pPr>
            <a:lvl2pPr marL="341313" indent="-33972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2pPr>
            <a:lvl3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3pPr>
            <a:lvl4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4pPr>
            <a:lvl5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9pPr>
          </a:lstStyle>
          <a:p>
            <a:pPr lvl="1">
              <a:lnSpc>
                <a:spcPct val="100000"/>
              </a:lnSpc>
              <a:buFont typeface="Arial" panose="020B0604020202020204" pitchFamily="34" charset="0"/>
              <a:buChar char="•"/>
            </a:pPr>
            <a:r>
              <a:rPr lang="en-US" altLang="en-US">
                <a:latin typeface="Calibri" panose="020F0502020204030204" pitchFamily="34" charset="0"/>
                <a:cs typeface="DejaVu Sans" charset="0"/>
              </a:rPr>
              <a:t>Penalaran berbasis aturan (rule-based reasoning)</a:t>
            </a:r>
          </a:p>
          <a:p>
            <a:pPr marL="741363" lvl="1" indent="-282575">
              <a:lnSpc>
                <a:spcPct val="100000"/>
              </a:lnSpc>
              <a:buFont typeface="Arial" panose="020B0604020202020204" pitchFamily="34" charset="0"/>
              <a:buChar char="–"/>
            </a:pPr>
            <a:r>
              <a:rPr lang="en-US" altLang="en-US">
                <a:latin typeface="Calibri" panose="020F0502020204030204" pitchFamily="34" charset="0"/>
                <a:cs typeface="DejaVu Sans" charset="0"/>
              </a:rPr>
              <a:t>Pada penalaran berbasis aturan, pengetahuan direpresentasikan dengan menggunakan aturan berbentuk IF-THEN. Bentuk ini digunakan apabila kita memiliki sejumlah pengetahuan pakar pada suatu permasalahan tertentu, dan si pakar dapat menyelesaikan masalah tersebut secara berurutan. Disamping itu, bentuk ini juga digunakan apabila dibutuhkan penjelasan tentang jejak (langkah-langkah) pencapaian solusi.</a:t>
            </a:r>
          </a:p>
          <a:p>
            <a:pPr>
              <a:lnSpc>
                <a:spcPct val="100000"/>
              </a:lnSpc>
              <a:buFont typeface="Arial" panose="020B0604020202020204" pitchFamily="34" charset="0"/>
              <a:buChar char="•"/>
            </a:pPr>
            <a:r>
              <a:rPr lang="en-US" altLang="en-US" sz="2000">
                <a:latin typeface="Calibri" panose="020F0502020204030204" pitchFamily="34" charset="0"/>
                <a:cs typeface="DejaVu Sans" charset="0"/>
              </a:rPr>
              <a:t>Contoh : aturan identifikasi hewan</a:t>
            </a:r>
          </a:p>
          <a:p>
            <a:pPr marL="741363" lvl="1" indent="-282575">
              <a:lnSpc>
                <a:spcPct val="100000"/>
              </a:lnSpc>
              <a:buFont typeface="Arial" panose="020B0604020202020204" pitchFamily="34" charset="0"/>
              <a:buChar char="–"/>
            </a:pPr>
            <a:r>
              <a:rPr lang="en-US" altLang="en-US">
                <a:latin typeface="Calibri" panose="020F0502020204030204" pitchFamily="34" charset="0"/>
                <a:cs typeface="DejaVu Sans" charset="0"/>
              </a:rPr>
              <a:t>Rule 1 : IF hewan berambut dan menyusui THEN hewan mamalia</a:t>
            </a:r>
          </a:p>
          <a:p>
            <a:pPr marL="741363" lvl="1" indent="-282575">
              <a:lnSpc>
                <a:spcPct val="100000"/>
              </a:lnSpc>
              <a:buFont typeface="Arial" panose="020B0604020202020204" pitchFamily="34" charset="0"/>
              <a:buChar char="–"/>
            </a:pPr>
            <a:r>
              <a:rPr lang="en-US" altLang="en-US">
                <a:latin typeface="Calibri" panose="020F0502020204030204" pitchFamily="34" charset="0"/>
                <a:cs typeface="DejaVu Sans" charset="0"/>
              </a:rPr>
              <a:t>Rule 2 : IF hewan mempunyai sayap dan bertelur THEN hewan jenis burung</a:t>
            </a:r>
          </a:p>
          <a:p>
            <a:pPr marL="741363" lvl="1" indent="-282575">
              <a:lnSpc>
                <a:spcPct val="100000"/>
              </a:lnSpc>
              <a:buFont typeface="Arial" panose="020B0604020202020204" pitchFamily="34" charset="0"/>
              <a:buChar char="–"/>
            </a:pPr>
            <a:r>
              <a:rPr lang="en-US" altLang="en-US">
                <a:latin typeface="Calibri" panose="020F0502020204030204" pitchFamily="34" charset="0"/>
                <a:cs typeface="DejaVu Sans" charset="0"/>
              </a:rPr>
              <a:t>Rule 3 : IF hewan mamalia dan memakan daging THEN hewan karnivora</a:t>
            </a:r>
          </a:p>
          <a:p>
            <a:pPr marL="741363" lvl="1" indent="-282575">
              <a:lnSpc>
                <a:spcPct val="100000"/>
              </a:lnSpc>
              <a:buFont typeface="Arial" panose="020B0604020202020204" pitchFamily="34" charset="0"/>
              <a:buChar char="–"/>
            </a:pPr>
            <a:r>
              <a:rPr lang="en-US" altLang="en-US">
                <a:latin typeface="Calibri" panose="020F0502020204030204" pitchFamily="34" charset="0"/>
                <a:cs typeface="DejaVu Sans" charset="0"/>
              </a:rPr>
              <a:t>Dst...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7" name="Rectangle 1">
            <a:extLst>
              <a:ext uri="{FF2B5EF4-FFF2-40B4-BE49-F238E27FC236}">
                <a16:creationId xmlns:a16="http://schemas.microsoft.com/office/drawing/2014/main" id="{B63A1C80-1FCC-4441-A02B-1C322C078A71}"/>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nSpc>
                <a:spcPct val="100000"/>
              </a:lnSpc>
              <a:buClrTx/>
              <a:buFontTx/>
              <a:buNone/>
            </a:pPr>
            <a:r>
              <a:rPr lang="en-US" altLang="en-US" sz="4400" b="1">
                <a:latin typeface="Calibri" panose="020F0502020204030204" pitchFamily="34" charset="0"/>
                <a:cs typeface="DejaVu Sans" charset="0"/>
              </a:rPr>
              <a:t>BASIS PENGETAHUAN </a:t>
            </a:r>
          </a:p>
          <a:p>
            <a:pPr algn="ctr">
              <a:lnSpc>
                <a:spcPct val="100000"/>
              </a:lnSpc>
              <a:buClrTx/>
              <a:buFontTx/>
              <a:buNone/>
            </a:pPr>
            <a:r>
              <a:rPr lang="en-US" altLang="en-US" sz="4400" b="1">
                <a:latin typeface="Calibri" panose="020F0502020204030204" pitchFamily="34" charset="0"/>
                <a:cs typeface="DejaVu Sans" charset="0"/>
              </a:rPr>
              <a:t>(KNOWLEDGE BASE)</a:t>
            </a:r>
          </a:p>
        </p:txBody>
      </p:sp>
      <p:sp>
        <p:nvSpPr>
          <p:cNvPr id="24578" name="Rectangle 2">
            <a:extLst>
              <a:ext uri="{FF2B5EF4-FFF2-40B4-BE49-F238E27FC236}">
                <a16:creationId xmlns:a16="http://schemas.microsoft.com/office/drawing/2014/main" id="{B07F4AB9-91CA-4A5A-B0F5-80938C50069F}"/>
              </a:ext>
            </a:extLst>
          </p:cNvPr>
          <p:cNvSpPr>
            <a:spLocks noChangeArrowheads="1"/>
          </p:cNvSpPr>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1pPr>
            <a:lvl2pPr marL="741363" indent="-28257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2pPr>
            <a:lvl3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3pPr>
            <a:lvl4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4pPr>
            <a:lvl5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9pPr>
          </a:lstStyle>
          <a:p>
            <a:pPr>
              <a:lnSpc>
                <a:spcPct val="100000"/>
              </a:lnSpc>
              <a:buFont typeface="Arial" panose="020B0604020202020204" pitchFamily="34" charset="0"/>
              <a:buChar char="•"/>
            </a:pPr>
            <a:r>
              <a:rPr lang="en-US" altLang="en-US" sz="2600">
                <a:latin typeface="Calibri" panose="020F0502020204030204" pitchFamily="34" charset="0"/>
                <a:cs typeface="DejaVu Sans" charset="0"/>
              </a:rPr>
              <a:t>Penalaran berbasis kasus (case-based reasoning)</a:t>
            </a:r>
          </a:p>
          <a:p>
            <a:pPr lvl="1">
              <a:lnSpc>
                <a:spcPct val="100000"/>
              </a:lnSpc>
              <a:buFont typeface="Arial" panose="020B0604020202020204" pitchFamily="34" charset="0"/>
              <a:buChar char="–"/>
            </a:pPr>
            <a:r>
              <a:rPr lang="en-US" altLang="en-US" sz="2400">
                <a:latin typeface="Calibri" panose="020F0502020204030204" pitchFamily="34" charset="0"/>
                <a:cs typeface="DejaVu Sans" charset="0"/>
              </a:rPr>
              <a:t>Pada penalaran berbasis kasus, basis pengetahuan akan berisi solusi-solusi yang telah dicapai sebelumnya, kemudian akan diturunkan suatu solusi untuk keadaan yang terjadi sekarang (fakta yang ada). Bentuk ini digunakan apabila user menginginkan untuk tahu lebih banyak lagi pada  kasus-kasus yang hampir sama (mirip). Selain itu bentuk ini juga digunakan bila kita telah memiliki sejumlah situasi atau kasus tertentu dalam basis pengetahuan.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1" name="Rectangle 1">
            <a:extLst>
              <a:ext uri="{FF2B5EF4-FFF2-40B4-BE49-F238E27FC236}">
                <a16:creationId xmlns:a16="http://schemas.microsoft.com/office/drawing/2014/main" id="{DCCDE7AE-CDC9-4E88-8476-81EA7D96F152}"/>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nSpc>
                <a:spcPct val="100000"/>
              </a:lnSpc>
              <a:buClrTx/>
              <a:buFontTx/>
              <a:buNone/>
            </a:pPr>
            <a:r>
              <a:rPr lang="en-US" altLang="en-US" sz="4400" b="1">
                <a:latin typeface="Calibri" panose="020F0502020204030204" pitchFamily="34" charset="0"/>
                <a:cs typeface="DejaVu Sans" charset="0"/>
              </a:rPr>
              <a:t>MESIN INFERENSI </a:t>
            </a:r>
          </a:p>
          <a:p>
            <a:pPr algn="ctr">
              <a:lnSpc>
                <a:spcPct val="100000"/>
              </a:lnSpc>
              <a:buClrTx/>
              <a:buFontTx/>
              <a:buNone/>
            </a:pPr>
            <a:r>
              <a:rPr lang="en-US" altLang="en-US" sz="4400" b="1">
                <a:latin typeface="Calibri" panose="020F0502020204030204" pitchFamily="34" charset="0"/>
                <a:cs typeface="DejaVu Sans" charset="0"/>
              </a:rPr>
              <a:t>(INFERENCE ENGINE)</a:t>
            </a:r>
          </a:p>
        </p:txBody>
      </p:sp>
      <p:sp>
        <p:nvSpPr>
          <p:cNvPr id="25602" name="Rectangle 2">
            <a:extLst>
              <a:ext uri="{FF2B5EF4-FFF2-40B4-BE49-F238E27FC236}">
                <a16:creationId xmlns:a16="http://schemas.microsoft.com/office/drawing/2014/main" id="{6C514147-A218-46F2-A324-318D57011D4E}"/>
              </a:ext>
            </a:extLst>
          </p:cNvPr>
          <p:cNvSpPr>
            <a:spLocks noChangeArrowheads="1"/>
          </p:cNvSpPr>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1pPr>
            <a:lvl2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2pPr>
            <a:lvl3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3pPr>
            <a:lvl4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4pPr>
            <a:lvl5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9pPr>
          </a:lstStyle>
          <a:p>
            <a:pPr>
              <a:lnSpc>
                <a:spcPct val="100000"/>
              </a:lnSpc>
              <a:buFont typeface="Arial" panose="020B0604020202020204" pitchFamily="34" charset="0"/>
              <a:buChar char="•"/>
            </a:pPr>
            <a:r>
              <a:rPr lang="en-US" altLang="en-US" sz="2400">
                <a:latin typeface="Calibri" panose="020F0502020204030204" pitchFamily="34" charset="0"/>
                <a:cs typeface="DejaVu Sans" charset="0"/>
              </a:rPr>
              <a:t>Ada 2 cara penalaran yang dapat dikerjakan dalam melakukan inferensi :</a:t>
            </a:r>
          </a:p>
          <a:p>
            <a:pPr marL="342900" indent="-338138">
              <a:lnSpc>
                <a:spcPct val="100000"/>
              </a:lnSpc>
              <a:buClrTx/>
              <a:buFontTx/>
              <a:buNone/>
            </a:pPr>
            <a:r>
              <a:rPr lang="en-US" altLang="en-US" sz="2400">
                <a:latin typeface="Calibri" panose="020F0502020204030204" pitchFamily="34" charset="0"/>
                <a:cs typeface="DejaVu Sans" charset="0"/>
              </a:rPr>
              <a:t>a. Forward Chaining</a:t>
            </a:r>
          </a:p>
          <a:p>
            <a:pPr>
              <a:lnSpc>
                <a:spcPct val="100000"/>
              </a:lnSpc>
              <a:buFont typeface="Arial" panose="020B0604020202020204" pitchFamily="34" charset="0"/>
              <a:buChar char="•"/>
            </a:pPr>
            <a:r>
              <a:rPr lang="en-US" altLang="en-US" sz="2400">
                <a:latin typeface="Calibri" panose="020F0502020204030204" pitchFamily="34" charset="0"/>
                <a:cs typeface="DejaVu Sans" charset="0"/>
              </a:rPr>
              <a:t>Pencocokan fakta atau pernyataan dimulai dari bagian sebelah kiri dulu (IF dulu). Dengan kata lain penalaran dimulai dari fakta terlebih dahulu untuk menguji kebenaran hipotesis.</a:t>
            </a:r>
          </a:p>
          <a:p>
            <a:pPr marL="342900" indent="-338138">
              <a:lnSpc>
                <a:spcPct val="100000"/>
              </a:lnSpc>
              <a:buClrTx/>
              <a:buFontTx/>
              <a:buNone/>
            </a:pPr>
            <a:r>
              <a:rPr lang="en-US" altLang="en-US" sz="2400">
                <a:latin typeface="Calibri" panose="020F0502020204030204" pitchFamily="34" charset="0"/>
                <a:cs typeface="DejaVu Sans" charset="0"/>
              </a:rPr>
              <a:t>b. Backward Chaining</a:t>
            </a:r>
          </a:p>
          <a:p>
            <a:pPr>
              <a:lnSpc>
                <a:spcPct val="100000"/>
              </a:lnSpc>
              <a:buFont typeface="Arial" panose="020B0604020202020204" pitchFamily="34" charset="0"/>
              <a:buChar char="•"/>
            </a:pPr>
            <a:r>
              <a:rPr lang="en-US" altLang="en-US" sz="2400">
                <a:latin typeface="Calibri" panose="020F0502020204030204" pitchFamily="34" charset="0"/>
                <a:cs typeface="DejaVu Sans" charset="0"/>
              </a:rPr>
              <a:t>Pencocokan fakta atau pernyataan dimulai dari bagian sebelah kanan (THEN dulu). Dengan kata lain penalaran dimulai dari hipotesis terlebih dahulu, dan untuk menguji kebenaran hipotesistersebut harus dicari fakta-fakta yang ada dalam basis pengetahuan.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5" name="Rectangle 1">
            <a:extLst>
              <a:ext uri="{FF2B5EF4-FFF2-40B4-BE49-F238E27FC236}">
                <a16:creationId xmlns:a16="http://schemas.microsoft.com/office/drawing/2014/main" id="{770310CC-A8B1-49BC-B04D-40E05CACE20B}"/>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ctr">
              <a:lnSpc>
                <a:spcPct val="100000"/>
              </a:lnSpc>
              <a:buClrTx/>
              <a:buFontTx/>
              <a:buNone/>
            </a:pPr>
            <a:r>
              <a:rPr lang="en-US" altLang="en-US" sz="4400">
                <a:latin typeface="Calibri" panose="020F0502020204030204" pitchFamily="34" charset="0"/>
                <a:cs typeface="DejaVu Sans" charset="0"/>
              </a:rPr>
              <a:t>Contoh IE </a:t>
            </a:r>
          </a:p>
        </p:txBody>
      </p:sp>
      <p:sp>
        <p:nvSpPr>
          <p:cNvPr id="26626" name="Rectangle 2">
            <a:extLst>
              <a:ext uri="{FF2B5EF4-FFF2-40B4-BE49-F238E27FC236}">
                <a16:creationId xmlns:a16="http://schemas.microsoft.com/office/drawing/2014/main" id="{C8C1BE55-AC52-49D5-9EC6-783F43A0B67F}"/>
              </a:ext>
            </a:extLst>
          </p:cNvPr>
          <p:cNvSpPr>
            <a:spLocks noChangeArrowheads="1"/>
          </p:cNvSpPr>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1pPr>
            <a:lvl2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2pPr>
            <a:lvl3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3pPr>
            <a:lvl4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4pPr>
            <a:lvl5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9pPr>
          </a:lstStyle>
          <a:p>
            <a:pPr>
              <a:lnSpc>
                <a:spcPct val="100000"/>
              </a:lnSpc>
              <a:buFont typeface="Arial" panose="020B0604020202020204" pitchFamily="34" charset="0"/>
              <a:buChar char="•"/>
            </a:pPr>
            <a:r>
              <a:rPr lang="en-US" altLang="en-US" sz="2400">
                <a:latin typeface="Calibri" panose="020F0502020204030204" pitchFamily="34" charset="0"/>
                <a:cs typeface="DejaVu Sans" charset="0"/>
              </a:rPr>
              <a:t>Contoh :</a:t>
            </a:r>
          </a:p>
          <a:p>
            <a:pPr>
              <a:lnSpc>
                <a:spcPct val="100000"/>
              </a:lnSpc>
              <a:buFont typeface="Arial" panose="020B0604020202020204" pitchFamily="34" charset="0"/>
              <a:buChar char="•"/>
            </a:pPr>
            <a:r>
              <a:rPr lang="en-US" altLang="en-US" sz="2400">
                <a:latin typeface="Calibri" panose="020F0502020204030204" pitchFamily="34" charset="0"/>
                <a:cs typeface="DejaVu Sans" charset="0"/>
              </a:rPr>
              <a:t>R1 : IF suku bunga turun THEN harga obligasi naik</a:t>
            </a:r>
          </a:p>
          <a:p>
            <a:pPr>
              <a:lnSpc>
                <a:spcPct val="100000"/>
              </a:lnSpc>
              <a:buFont typeface="Arial" panose="020B0604020202020204" pitchFamily="34" charset="0"/>
              <a:buChar char="•"/>
            </a:pPr>
            <a:r>
              <a:rPr lang="en-US" altLang="en-US" sz="2400">
                <a:latin typeface="Calibri" panose="020F0502020204030204" pitchFamily="34" charset="0"/>
                <a:cs typeface="DejaVu Sans" charset="0"/>
              </a:rPr>
              <a:t>R2 : IF suku bunga naik THEN harga obligasi turun</a:t>
            </a:r>
          </a:p>
          <a:p>
            <a:pPr>
              <a:lnSpc>
                <a:spcPct val="100000"/>
              </a:lnSpc>
              <a:buFont typeface="Arial" panose="020B0604020202020204" pitchFamily="34" charset="0"/>
              <a:buChar char="•"/>
            </a:pPr>
            <a:r>
              <a:rPr lang="en-US" altLang="en-US" sz="2400">
                <a:latin typeface="Calibri" panose="020F0502020204030204" pitchFamily="34" charset="0"/>
                <a:cs typeface="DejaVu Sans" charset="0"/>
              </a:rPr>
              <a:t>R3 : IF suku bunga tidak berubah THEN harga obligasi tidak berubah</a:t>
            </a:r>
          </a:p>
          <a:p>
            <a:pPr>
              <a:lnSpc>
                <a:spcPct val="100000"/>
              </a:lnSpc>
              <a:buFont typeface="Arial" panose="020B0604020202020204" pitchFamily="34" charset="0"/>
              <a:buChar char="•"/>
            </a:pPr>
            <a:r>
              <a:rPr lang="en-US" altLang="en-US" sz="2400">
                <a:latin typeface="Calibri" panose="020F0502020204030204" pitchFamily="34" charset="0"/>
                <a:cs typeface="DejaVu Sans" charset="0"/>
              </a:rPr>
              <a:t>R4 : IF dolar naik THEN suku bunga turun</a:t>
            </a:r>
          </a:p>
          <a:p>
            <a:pPr>
              <a:lnSpc>
                <a:spcPct val="100000"/>
              </a:lnSpc>
              <a:buFont typeface="Arial" panose="020B0604020202020204" pitchFamily="34" charset="0"/>
              <a:buChar char="•"/>
            </a:pPr>
            <a:r>
              <a:rPr lang="en-US" altLang="en-US" sz="2400">
                <a:latin typeface="Calibri" panose="020F0502020204030204" pitchFamily="34" charset="0"/>
                <a:cs typeface="DejaVu Sans" charset="0"/>
              </a:rPr>
              <a:t>R5 : IF dolar turun THEN suku bunga naik</a:t>
            </a:r>
          </a:p>
          <a:p>
            <a:pPr>
              <a:lnSpc>
                <a:spcPct val="100000"/>
              </a:lnSpc>
              <a:buFont typeface="Arial" panose="020B0604020202020204" pitchFamily="34" charset="0"/>
              <a:buChar char="•"/>
            </a:pPr>
            <a:r>
              <a:rPr lang="en-US" altLang="en-US" sz="2400">
                <a:latin typeface="Calibri" panose="020F0502020204030204" pitchFamily="34" charset="0"/>
                <a:cs typeface="DejaVu Sans" charset="0"/>
              </a:rPr>
              <a:t>R6 : IF harga obligasi turun THEN beli obligasi </a:t>
            </a:r>
          </a:p>
          <a:p>
            <a:pPr>
              <a:lnSpc>
                <a:spcPct val="100000"/>
              </a:lnSpc>
              <a:buFont typeface="Arial" panose="020B0604020202020204" pitchFamily="34" charset="0"/>
              <a:buChar char="•"/>
            </a:pPr>
            <a:r>
              <a:rPr lang="en-US" altLang="en-US" sz="2400">
                <a:latin typeface="Calibri" panose="020F0502020204030204" pitchFamily="34" charset="0"/>
                <a:cs typeface="DejaVu Sans" charset="0"/>
              </a:rPr>
              <a:t>Apabila diketahui bahwa dolar turun, maka untuk memutuskan apakah akan membeli obligasi atau tidak dapat ditunjukkan sebagai berikut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49" name="Rectangle 1">
            <a:extLst>
              <a:ext uri="{FF2B5EF4-FFF2-40B4-BE49-F238E27FC236}">
                <a16:creationId xmlns:a16="http://schemas.microsoft.com/office/drawing/2014/main" id="{26F4479B-2227-4FF0-BD0E-4135E31DB9FD}"/>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ctr">
              <a:lnSpc>
                <a:spcPct val="100000"/>
              </a:lnSpc>
              <a:buClrTx/>
              <a:buFontTx/>
              <a:buNone/>
            </a:pPr>
            <a:r>
              <a:rPr lang="en-US" altLang="en-US" sz="4400">
                <a:latin typeface="Calibri" panose="020F0502020204030204" pitchFamily="34" charset="0"/>
                <a:cs typeface="DejaVu Sans" charset="0"/>
              </a:rPr>
              <a:t>Contoh IE </a:t>
            </a:r>
          </a:p>
        </p:txBody>
      </p:sp>
      <p:sp>
        <p:nvSpPr>
          <p:cNvPr id="27650" name="Rectangle 2">
            <a:extLst>
              <a:ext uri="{FF2B5EF4-FFF2-40B4-BE49-F238E27FC236}">
                <a16:creationId xmlns:a16="http://schemas.microsoft.com/office/drawing/2014/main" id="{109472FD-AD43-4B35-8620-ADB6BBD071FA}"/>
              </a:ext>
            </a:extLst>
          </p:cNvPr>
          <p:cNvSpPr>
            <a:spLocks noChangeArrowheads="1"/>
          </p:cNvSpPr>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1pPr>
            <a:lvl2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2pPr>
            <a:lvl3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3pPr>
            <a:lvl4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4pPr>
            <a:lvl5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9pPr>
          </a:lstStyle>
          <a:p>
            <a:pPr>
              <a:lnSpc>
                <a:spcPct val="100000"/>
              </a:lnSpc>
              <a:buFont typeface="Arial" panose="020B0604020202020204" pitchFamily="34" charset="0"/>
              <a:buChar char="•"/>
            </a:pPr>
            <a:r>
              <a:rPr lang="en-US" altLang="en-US" sz="2200" b="1">
                <a:latin typeface="Calibri" panose="020F0502020204030204" pitchFamily="34" charset="0"/>
                <a:cs typeface="DejaVu Sans" charset="0"/>
              </a:rPr>
              <a:t>Forward Chaining</a:t>
            </a:r>
          </a:p>
          <a:p>
            <a:pPr>
              <a:lnSpc>
                <a:spcPct val="100000"/>
              </a:lnSpc>
              <a:buFont typeface="Arial" panose="020B0604020202020204" pitchFamily="34" charset="0"/>
              <a:buChar char="•"/>
            </a:pPr>
            <a:r>
              <a:rPr lang="en-US" altLang="en-US" sz="2200">
                <a:latin typeface="Calibri" panose="020F0502020204030204" pitchFamily="34" charset="0"/>
                <a:cs typeface="DejaVu Sans" charset="0"/>
              </a:rPr>
              <a:t>Dari fakta dolar turun, berdasarkan Rule 5, diperoleh konklusi suku bunga naik. </a:t>
            </a:r>
          </a:p>
          <a:p>
            <a:pPr>
              <a:lnSpc>
                <a:spcPct val="100000"/>
              </a:lnSpc>
              <a:buFont typeface="Arial" panose="020B0604020202020204" pitchFamily="34" charset="0"/>
              <a:buChar char="•"/>
            </a:pPr>
            <a:r>
              <a:rPr lang="en-US" altLang="en-US" sz="2200">
                <a:latin typeface="Calibri" panose="020F0502020204030204" pitchFamily="34" charset="0"/>
                <a:cs typeface="DejaVu Sans" charset="0"/>
              </a:rPr>
              <a:t>Dari Rule 2 suku bunga naik menyebabkan harga obligasi turun. </a:t>
            </a:r>
          </a:p>
          <a:p>
            <a:pPr>
              <a:lnSpc>
                <a:spcPct val="100000"/>
              </a:lnSpc>
              <a:buFont typeface="Arial" panose="020B0604020202020204" pitchFamily="34" charset="0"/>
              <a:buChar char="•"/>
            </a:pPr>
            <a:r>
              <a:rPr lang="en-US" altLang="en-US" sz="2200">
                <a:latin typeface="Calibri" panose="020F0502020204030204" pitchFamily="34" charset="0"/>
                <a:cs typeface="DejaVu Sans" charset="0"/>
              </a:rPr>
              <a:t>Dengan Rule 6, jika harga obligasi turun, maka kesimpulan yang diambil adalah membeli obligasi.</a:t>
            </a:r>
          </a:p>
          <a:p>
            <a:pPr>
              <a:lnSpc>
                <a:spcPct val="100000"/>
              </a:lnSpc>
              <a:buFont typeface="Arial" panose="020B0604020202020204" pitchFamily="34" charset="0"/>
              <a:buChar char="•"/>
            </a:pPr>
            <a:r>
              <a:rPr lang="en-US" altLang="en-US" sz="2200" b="1">
                <a:latin typeface="Calibri" panose="020F0502020204030204" pitchFamily="34" charset="0"/>
                <a:cs typeface="DejaVu Sans" charset="0"/>
              </a:rPr>
              <a:t>Backward Chaining</a:t>
            </a:r>
          </a:p>
          <a:p>
            <a:pPr>
              <a:lnSpc>
                <a:spcPct val="100000"/>
              </a:lnSpc>
              <a:buFont typeface="Arial" panose="020B0604020202020204" pitchFamily="34" charset="0"/>
              <a:buChar char="•"/>
            </a:pPr>
            <a:r>
              <a:rPr lang="en-US" altLang="en-US" sz="2200">
                <a:latin typeface="Calibri" panose="020F0502020204030204" pitchFamily="34" charset="0"/>
                <a:cs typeface="DejaVu Sans" charset="0"/>
              </a:rPr>
              <a:t>Dari solusi yaitu membeli obligasi, dengan menggunakan Rule 6 diperoleh anteseden harga obligasi turun. </a:t>
            </a:r>
          </a:p>
          <a:p>
            <a:pPr>
              <a:lnSpc>
                <a:spcPct val="100000"/>
              </a:lnSpc>
              <a:buFont typeface="Arial" panose="020B0604020202020204" pitchFamily="34" charset="0"/>
              <a:buChar char="•"/>
            </a:pPr>
            <a:r>
              <a:rPr lang="en-US" altLang="en-US" sz="2200">
                <a:latin typeface="Calibri" panose="020F0502020204030204" pitchFamily="34" charset="0"/>
                <a:cs typeface="DejaVu Sans" charset="0"/>
              </a:rPr>
              <a:t>Dari Rule 2 dibuktikan harga obligasi turun bernilai benar jika suku bunga naik bernilai benar . </a:t>
            </a:r>
          </a:p>
          <a:p>
            <a:pPr>
              <a:lnSpc>
                <a:spcPct val="100000"/>
              </a:lnSpc>
              <a:buFont typeface="Arial" panose="020B0604020202020204" pitchFamily="34" charset="0"/>
              <a:buChar char="•"/>
            </a:pPr>
            <a:r>
              <a:rPr lang="en-US" altLang="en-US" sz="2200">
                <a:latin typeface="Calibri" panose="020F0502020204030204" pitchFamily="34" charset="0"/>
                <a:cs typeface="DejaVu Sans" charset="0"/>
              </a:rPr>
              <a:t>Dari Rule 5 suku bunga naik bernilai memang bernilai benar karena diketahui fakta dolar turun.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3" name="Rectangle 1">
            <a:extLst>
              <a:ext uri="{FF2B5EF4-FFF2-40B4-BE49-F238E27FC236}">
                <a16:creationId xmlns:a16="http://schemas.microsoft.com/office/drawing/2014/main" id="{DCEB61AD-8C76-4AD0-8CE2-5DBBD89C9E18}"/>
              </a:ext>
            </a:extLst>
          </p:cNvPr>
          <p:cNvSpPr>
            <a:spLocks noChangeArrowheads="1"/>
          </p:cNvSpPr>
          <p:nvPr/>
        </p:nvSpPr>
        <p:spPr bwMode="auto">
          <a:xfrm>
            <a:off x="457200" y="274638"/>
            <a:ext cx="8228013" cy="849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ctr">
              <a:lnSpc>
                <a:spcPct val="100000"/>
              </a:lnSpc>
              <a:buClrTx/>
              <a:buFontTx/>
              <a:buNone/>
            </a:pPr>
            <a:r>
              <a:rPr lang="en-US" altLang="en-US" sz="4400">
                <a:latin typeface="Calibri" panose="020F0502020204030204" pitchFamily="34" charset="0"/>
                <a:cs typeface="DejaVu Sans" charset="0"/>
              </a:rPr>
              <a:t>Contoh IE (Forward)</a:t>
            </a:r>
          </a:p>
        </p:txBody>
      </p:sp>
      <p:sp>
        <p:nvSpPr>
          <p:cNvPr id="28674" name="Rectangle 2">
            <a:extLst>
              <a:ext uri="{FF2B5EF4-FFF2-40B4-BE49-F238E27FC236}">
                <a16:creationId xmlns:a16="http://schemas.microsoft.com/office/drawing/2014/main" id="{34F330CD-140B-4E79-94B7-918B69B61C4F}"/>
              </a:ext>
            </a:extLst>
          </p:cNvPr>
          <p:cNvSpPr>
            <a:spLocks noChangeArrowheads="1"/>
          </p:cNvSpPr>
          <p:nvPr/>
        </p:nvSpPr>
        <p:spPr bwMode="auto">
          <a:xfrm>
            <a:off x="685800" y="1143000"/>
            <a:ext cx="8151813" cy="548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nSpc>
                <a:spcPct val="100000"/>
              </a:lnSpc>
              <a:buClrTx/>
              <a:buFontTx/>
              <a:buNone/>
            </a:pPr>
            <a:r>
              <a:rPr lang="en-US" altLang="en-US" sz="2400">
                <a:latin typeface="Calibri" panose="020F0502020204030204" pitchFamily="34" charset="0"/>
                <a:cs typeface="DejaVu Sans" charset="0"/>
              </a:rPr>
              <a:t>Misalkan diketahui sistem pakar menggunakan 5 buah Rule berikut :</a:t>
            </a:r>
          </a:p>
          <a:p>
            <a:pPr>
              <a:lnSpc>
                <a:spcPct val="100000"/>
              </a:lnSpc>
              <a:buClrTx/>
              <a:buFontTx/>
              <a:buNone/>
            </a:pPr>
            <a:r>
              <a:rPr lang="en-US" altLang="en-US" sz="2400">
                <a:latin typeface="Calibri" panose="020F0502020204030204" pitchFamily="34" charset="0"/>
                <a:cs typeface="DejaVu Sans" charset="0"/>
              </a:rPr>
              <a:t> </a:t>
            </a:r>
          </a:p>
          <a:p>
            <a:pPr>
              <a:lnSpc>
                <a:spcPct val="100000"/>
              </a:lnSpc>
              <a:buClrTx/>
              <a:buFontTx/>
              <a:buNone/>
            </a:pPr>
            <a:r>
              <a:rPr lang="en-US" altLang="en-US" sz="2400">
                <a:solidFill>
                  <a:srgbClr val="FF0000"/>
                </a:solidFill>
                <a:latin typeface="Calibri" panose="020F0502020204030204" pitchFamily="34" charset="0"/>
                <a:cs typeface="DejaVu Sans" charset="0"/>
              </a:rPr>
              <a:t>R1 : 	</a:t>
            </a:r>
            <a:r>
              <a:rPr lang="en-US" altLang="en-US" sz="2400" b="1">
                <a:solidFill>
                  <a:srgbClr val="FF0000"/>
                </a:solidFill>
                <a:latin typeface="Calibri" panose="020F0502020204030204" pitchFamily="34" charset="0"/>
                <a:cs typeface="DejaVu Sans" charset="0"/>
              </a:rPr>
              <a:t>IF</a:t>
            </a:r>
            <a:r>
              <a:rPr lang="en-US" altLang="en-US" sz="2400">
                <a:solidFill>
                  <a:srgbClr val="FF0000"/>
                </a:solidFill>
                <a:latin typeface="Calibri" panose="020F0502020204030204" pitchFamily="34" charset="0"/>
                <a:cs typeface="DejaVu Sans" charset="0"/>
              </a:rPr>
              <a:t>  (Batuk  </a:t>
            </a:r>
            <a:r>
              <a:rPr lang="en-US" altLang="en-US" sz="2400" b="1">
                <a:solidFill>
                  <a:srgbClr val="FF0000"/>
                </a:solidFill>
                <a:latin typeface="Calibri" panose="020F0502020204030204" pitchFamily="34" charset="0"/>
                <a:cs typeface="DejaVu Sans" charset="0"/>
              </a:rPr>
              <a:t>AND</a:t>
            </a:r>
            <a:r>
              <a:rPr lang="en-US" altLang="en-US" sz="2400">
                <a:solidFill>
                  <a:srgbClr val="FF0000"/>
                </a:solidFill>
                <a:latin typeface="Calibri" panose="020F0502020204030204" pitchFamily="34" charset="0"/>
                <a:cs typeface="DejaVu Sans" charset="0"/>
              </a:rPr>
              <a:t>  Pilek)  </a:t>
            </a:r>
            <a:r>
              <a:rPr lang="en-US" altLang="en-US" sz="2400" b="1">
                <a:solidFill>
                  <a:srgbClr val="FF0000"/>
                </a:solidFill>
                <a:latin typeface="Calibri" panose="020F0502020204030204" pitchFamily="34" charset="0"/>
                <a:cs typeface="DejaVu Sans" charset="0"/>
              </a:rPr>
              <a:t>THEN </a:t>
            </a:r>
            <a:r>
              <a:rPr lang="en-US" altLang="en-US" sz="2400">
                <a:solidFill>
                  <a:srgbClr val="FF0000"/>
                </a:solidFill>
                <a:latin typeface="Calibri" panose="020F0502020204030204" pitchFamily="34" charset="0"/>
                <a:cs typeface="DejaVu Sans" charset="0"/>
              </a:rPr>
              <a:t> Flu</a:t>
            </a:r>
          </a:p>
          <a:p>
            <a:pPr>
              <a:lnSpc>
                <a:spcPct val="100000"/>
              </a:lnSpc>
              <a:buClrTx/>
              <a:buFontTx/>
              <a:buNone/>
            </a:pPr>
            <a:r>
              <a:rPr lang="en-US" altLang="en-US" sz="2400">
                <a:solidFill>
                  <a:srgbClr val="FF0000"/>
                </a:solidFill>
                <a:latin typeface="Calibri" panose="020F0502020204030204" pitchFamily="34" charset="0"/>
                <a:cs typeface="DejaVu Sans" charset="0"/>
              </a:rPr>
              <a:t>R2 :	</a:t>
            </a:r>
            <a:r>
              <a:rPr lang="en-US" altLang="en-US" sz="2400" b="1">
                <a:solidFill>
                  <a:srgbClr val="FF0000"/>
                </a:solidFill>
                <a:latin typeface="Calibri" panose="020F0502020204030204" pitchFamily="34" charset="0"/>
                <a:cs typeface="DejaVu Sans" charset="0"/>
              </a:rPr>
              <a:t>IF</a:t>
            </a:r>
            <a:r>
              <a:rPr lang="en-US" altLang="en-US" sz="2400">
                <a:solidFill>
                  <a:srgbClr val="FF0000"/>
                </a:solidFill>
                <a:latin typeface="Calibri" panose="020F0502020204030204" pitchFamily="34" charset="0"/>
                <a:cs typeface="DejaVu Sans" charset="0"/>
              </a:rPr>
              <a:t>  ( Mual  </a:t>
            </a:r>
            <a:r>
              <a:rPr lang="en-US" altLang="en-US" sz="2400" b="1">
                <a:solidFill>
                  <a:srgbClr val="FF0000"/>
                </a:solidFill>
                <a:latin typeface="Calibri" panose="020F0502020204030204" pitchFamily="34" charset="0"/>
                <a:cs typeface="DejaVu Sans" charset="0"/>
              </a:rPr>
              <a:t>AND</a:t>
            </a:r>
            <a:r>
              <a:rPr lang="en-US" altLang="en-US" sz="2400">
                <a:solidFill>
                  <a:srgbClr val="FF0000"/>
                </a:solidFill>
                <a:latin typeface="Calibri" panose="020F0502020204030204" pitchFamily="34" charset="0"/>
                <a:cs typeface="DejaVu Sans" charset="0"/>
              </a:rPr>
              <a:t> Panas  </a:t>
            </a:r>
            <a:r>
              <a:rPr lang="en-US" altLang="en-US" sz="2400" b="1">
                <a:solidFill>
                  <a:srgbClr val="FF0000"/>
                </a:solidFill>
                <a:latin typeface="Calibri" panose="020F0502020204030204" pitchFamily="34" charset="0"/>
                <a:cs typeface="DejaVu Sans" charset="0"/>
              </a:rPr>
              <a:t>AND</a:t>
            </a:r>
            <a:r>
              <a:rPr lang="en-US" altLang="en-US" sz="2400">
                <a:solidFill>
                  <a:srgbClr val="FF0000"/>
                </a:solidFill>
                <a:latin typeface="Calibri" panose="020F0502020204030204" pitchFamily="34" charset="0"/>
                <a:cs typeface="DejaVu Sans" charset="0"/>
              </a:rPr>
              <a:t>  Pusing)  </a:t>
            </a:r>
            <a:r>
              <a:rPr lang="en-US" altLang="en-US" sz="2400" b="1">
                <a:solidFill>
                  <a:srgbClr val="FF0000"/>
                </a:solidFill>
                <a:latin typeface="Calibri" panose="020F0502020204030204" pitchFamily="34" charset="0"/>
                <a:cs typeface="DejaVu Sans" charset="0"/>
              </a:rPr>
              <a:t>THEN</a:t>
            </a:r>
            <a:r>
              <a:rPr lang="en-US" altLang="en-US" sz="2400">
                <a:solidFill>
                  <a:srgbClr val="FF0000"/>
                </a:solidFill>
                <a:latin typeface="Calibri" panose="020F0502020204030204" pitchFamily="34" charset="0"/>
                <a:cs typeface="DejaVu Sans" charset="0"/>
              </a:rPr>
              <a:t>  Masuk Angin</a:t>
            </a:r>
          </a:p>
          <a:p>
            <a:pPr>
              <a:lnSpc>
                <a:spcPct val="100000"/>
              </a:lnSpc>
              <a:buClrTx/>
              <a:buFontTx/>
              <a:buNone/>
            </a:pPr>
            <a:r>
              <a:rPr lang="en-US" altLang="en-US" sz="2400">
                <a:solidFill>
                  <a:srgbClr val="FF0000"/>
                </a:solidFill>
                <a:latin typeface="Calibri" panose="020F0502020204030204" pitchFamily="34" charset="0"/>
                <a:cs typeface="DejaVu Sans" charset="0"/>
              </a:rPr>
              <a:t>R3 :	</a:t>
            </a:r>
            <a:r>
              <a:rPr lang="en-US" altLang="en-US" sz="2400" b="1">
                <a:solidFill>
                  <a:srgbClr val="FF0000"/>
                </a:solidFill>
                <a:latin typeface="Calibri" panose="020F0502020204030204" pitchFamily="34" charset="0"/>
                <a:cs typeface="DejaVu Sans" charset="0"/>
              </a:rPr>
              <a:t>IF</a:t>
            </a:r>
            <a:r>
              <a:rPr lang="en-US" altLang="en-US" sz="2400">
                <a:solidFill>
                  <a:srgbClr val="FF0000"/>
                </a:solidFill>
                <a:latin typeface="Calibri" panose="020F0502020204030204" pitchFamily="34" charset="0"/>
                <a:cs typeface="DejaVu Sans" charset="0"/>
              </a:rPr>
              <a:t>  Muntah   </a:t>
            </a:r>
            <a:r>
              <a:rPr lang="en-US" altLang="en-US" sz="2400" b="1">
                <a:solidFill>
                  <a:srgbClr val="FF0000"/>
                </a:solidFill>
                <a:latin typeface="Calibri" panose="020F0502020204030204" pitchFamily="34" charset="0"/>
                <a:cs typeface="DejaVu Sans" charset="0"/>
              </a:rPr>
              <a:t>THEN</a:t>
            </a:r>
            <a:r>
              <a:rPr lang="en-US" altLang="en-US" sz="2400">
                <a:solidFill>
                  <a:srgbClr val="FF0000"/>
                </a:solidFill>
                <a:latin typeface="Calibri" panose="020F0502020204030204" pitchFamily="34" charset="0"/>
                <a:cs typeface="DejaVu Sans" charset="0"/>
              </a:rPr>
              <a:t>   Mual</a:t>
            </a:r>
          </a:p>
          <a:p>
            <a:pPr>
              <a:lnSpc>
                <a:spcPct val="100000"/>
              </a:lnSpc>
              <a:buClrTx/>
              <a:buFontTx/>
              <a:buNone/>
            </a:pPr>
            <a:r>
              <a:rPr lang="en-US" altLang="en-US" sz="2400">
                <a:solidFill>
                  <a:srgbClr val="FF0000"/>
                </a:solidFill>
                <a:latin typeface="Calibri" panose="020F0502020204030204" pitchFamily="34" charset="0"/>
                <a:cs typeface="DejaVu Sans" charset="0"/>
              </a:rPr>
              <a:t>R4 :	</a:t>
            </a:r>
            <a:r>
              <a:rPr lang="en-US" altLang="en-US" sz="2400" b="1">
                <a:solidFill>
                  <a:srgbClr val="FF0000"/>
                </a:solidFill>
                <a:latin typeface="Calibri" panose="020F0502020204030204" pitchFamily="34" charset="0"/>
                <a:cs typeface="DejaVu Sans" charset="0"/>
              </a:rPr>
              <a:t>IF</a:t>
            </a:r>
            <a:r>
              <a:rPr lang="en-US" altLang="en-US" sz="2400">
                <a:solidFill>
                  <a:srgbClr val="FF0000"/>
                </a:solidFill>
                <a:latin typeface="Calibri" panose="020F0502020204030204" pitchFamily="34" charset="0"/>
                <a:cs typeface="DejaVu Sans" charset="0"/>
              </a:rPr>
              <a:t>  Keringat Dingin    </a:t>
            </a:r>
            <a:r>
              <a:rPr lang="en-US" altLang="en-US" sz="2400" b="1">
                <a:solidFill>
                  <a:srgbClr val="FF0000"/>
                </a:solidFill>
                <a:latin typeface="Calibri" panose="020F0502020204030204" pitchFamily="34" charset="0"/>
                <a:cs typeface="DejaVu Sans" charset="0"/>
              </a:rPr>
              <a:t>THEN</a:t>
            </a:r>
            <a:r>
              <a:rPr lang="en-US" altLang="en-US" sz="2400">
                <a:solidFill>
                  <a:srgbClr val="FF0000"/>
                </a:solidFill>
                <a:latin typeface="Calibri" panose="020F0502020204030204" pitchFamily="34" charset="0"/>
                <a:cs typeface="DejaVu Sans" charset="0"/>
              </a:rPr>
              <a:t>   Demam</a:t>
            </a:r>
          </a:p>
          <a:p>
            <a:pPr>
              <a:lnSpc>
                <a:spcPct val="100000"/>
              </a:lnSpc>
              <a:buClrTx/>
              <a:buFontTx/>
              <a:buNone/>
            </a:pPr>
            <a:r>
              <a:rPr lang="en-US" altLang="en-US" sz="2400">
                <a:solidFill>
                  <a:srgbClr val="FF0000"/>
                </a:solidFill>
                <a:latin typeface="Calibri" panose="020F0502020204030204" pitchFamily="34" charset="0"/>
                <a:cs typeface="DejaVu Sans" charset="0"/>
              </a:rPr>
              <a:t>R5 :	</a:t>
            </a:r>
            <a:r>
              <a:rPr lang="en-US" altLang="en-US" sz="2400" b="1">
                <a:solidFill>
                  <a:srgbClr val="FF0000"/>
                </a:solidFill>
                <a:latin typeface="Calibri" panose="020F0502020204030204" pitchFamily="34" charset="0"/>
                <a:cs typeface="DejaVu Sans" charset="0"/>
              </a:rPr>
              <a:t>IF</a:t>
            </a:r>
            <a:r>
              <a:rPr lang="en-US" altLang="en-US" sz="2400">
                <a:solidFill>
                  <a:srgbClr val="FF0000"/>
                </a:solidFill>
                <a:latin typeface="Calibri" panose="020F0502020204030204" pitchFamily="34" charset="0"/>
                <a:cs typeface="DejaVu Sans" charset="0"/>
              </a:rPr>
              <a:t>  (Demam  </a:t>
            </a:r>
            <a:r>
              <a:rPr lang="en-US" altLang="en-US" sz="2400" b="1">
                <a:solidFill>
                  <a:srgbClr val="FF0000"/>
                </a:solidFill>
                <a:latin typeface="Calibri" panose="020F0502020204030204" pitchFamily="34" charset="0"/>
                <a:cs typeface="DejaVu Sans" charset="0"/>
              </a:rPr>
              <a:t>AND</a:t>
            </a:r>
            <a:r>
              <a:rPr lang="en-US" altLang="en-US" sz="2400">
                <a:solidFill>
                  <a:srgbClr val="FF0000"/>
                </a:solidFill>
                <a:latin typeface="Calibri" panose="020F0502020204030204" pitchFamily="34" charset="0"/>
                <a:cs typeface="DejaVu Sans" charset="0"/>
              </a:rPr>
              <a:t>  Batuk)  </a:t>
            </a:r>
            <a:r>
              <a:rPr lang="en-US" altLang="en-US" sz="2400" b="1">
                <a:solidFill>
                  <a:srgbClr val="FF0000"/>
                </a:solidFill>
                <a:latin typeface="Calibri" panose="020F0502020204030204" pitchFamily="34" charset="0"/>
                <a:cs typeface="DejaVu Sans" charset="0"/>
              </a:rPr>
              <a:t>THEN</a:t>
            </a:r>
            <a:r>
              <a:rPr lang="en-US" altLang="en-US" sz="2400">
                <a:solidFill>
                  <a:srgbClr val="FF0000"/>
                </a:solidFill>
                <a:latin typeface="Calibri" panose="020F0502020204030204" pitchFamily="34" charset="0"/>
                <a:cs typeface="DejaVu Sans" charset="0"/>
              </a:rPr>
              <a:t>   Radang</a:t>
            </a:r>
          </a:p>
          <a:p>
            <a:pPr>
              <a:lnSpc>
                <a:spcPct val="100000"/>
              </a:lnSpc>
              <a:buClrTx/>
              <a:buFontTx/>
              <a:buNone/>
            </a:pPr>
            <a:r>
              <a:rPr lang="en-US" altLang="en-US" sz="2400">
                <a:latin typeface="Calibri" panose="020F0502020204030204" pitchFamily="34" charset="0"/>
                <a:cs typeface="DejaVu Sans" charset="0"/>
              </a:rPr>
              <a:t> </a:t>
            </a:r>
          </a:p>
          <a:p>
            <a:pPr>
              <a:lnSpc>
                <a:spcPct val="100000"/>
              </a:lnSpc>
              <a:buClrTx/>
              <a:buFontTx/>
              <a:buNone/>
            </a:pPr>
            <a:r>
              <a:rPr lang="en-US" altLang="en-US" sz="2400">
                <a:latin typeface="Calibri" panose="020F0502020204030204" pitchFamily="34" charset="0"/>
                <a:cs typeface="DejaVu Sans" charset="0"/>
              </a:rPr>
              <a:t>Fakta-fakta Gejala :  </a:t>
            </a:r>
          </a:p>
          <a:p>
            <a:pPr>
              <a:lnSpc>
                <a:spcPct val="100000"/>
              </a:lnSpc>
              <a:buClrTx/>
              <a:buFontTx/>
              <a:buNone/>
            </a:pPr>
            <a:r>
              <a:rPr lang="en-US" altLang="en-US" sz="2400">
                <a:latin typeface="Calibri" panose="020F0502020204030204" pitchFamily="34" charset="0"/>
                <a:cs typeface="DejaVu Sans" charset="0"/>
              </a:rPr>
              <a:t>	Muntah, Panas, Keringat Dingin, Pilek, dan  Pusing 	</a:t>
            </a:r>
          </a:p>
          <a:p>
            <a:pPr>
              <a:lnSpc>
                <a:spcPct val="100000"/>
              </a:lnSpc>
              <a:buClrTx/>
              <a:buFontTx/>
              <a:buNone/>
            </a:pPr>
            <a:r>
              <a:rPr lang="en-US" altLang="en-US" sz="2400">
                <a:latin typeface="Calibri" panose="020F0502020204030204" pitchFamily="34" charset="0"/>
                <a:cs typeface="DejaVu Sans" charset="0"/>
              </a:rPr>
              <a:t>Goal :  sakit apa ini ?</a:t>
            </a:r>
          </a:p>
          <a:p>
            <a:pPr>
              <a:lnSpc>
                <a:spcPct val="100000"/>
              </a:lnSpc>
              <a:buClrTx/>
              <a:buFontTx/>
              <a:buNone/>
            </a:pPr>
            <a:endParaRPr lang="en-US" altLang="en-US" sz="2400">
              <a:latin typeface="Calibri" panose="020F0502020204030204" pitchFamily="34" charset="0"/>
              <a:cs typeface="DejaVu Sans"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7" name="Rectangle 1">
            <a:extLst>
              <a:ext uri="{FF2B5EF4-FFF2-40B4-BE49-F238E27FC236}">
                <a16:creationId xmlns:a16="http://schemas.microsoft.com/office/drawing/2014/main" id="{ABBB4812-283E-4B80-8F24-0E6747E14C98}"/>
              </a:ext>
            </a:extLst>
          </p:cNvPr>
          <p:cNvSpPr>
            <a:spLocks noChangeArrowheads="1"/>
          </p:cNvSpPr>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2900" indent="-339725">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1pPr>
            <a:lvl2pPr>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2pPr>
            <a:lvl3pPr>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3pPr>
            <a:lvl4pPr>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4pPr>
            <a:lvl5pPr>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9pPr>
          </a:lstStyle>
          <a:p>
            <a:pPr>
              <a:lnSpc>
                <a:spcPct val="100000"/>
              </a:lnSpc>
              <a:buClrTx/>
              <a:buFontTx/>
              <a:buNone/>
            </a:pPr>
            <a:r>
              <a:rPr lang="en-US" altLang="en-US" sz="3200">
                <a:solidFill>
                  <a:srgbClr val="FF0000"/>
                </a:solidFill>
                <a:latin typeface="Calibri" panose="020F0502020204030204" pitchFamily="34" charset="0"/>
                <a:cs typeface="DejaVu Sans" charset="0"/>
              </a:rPr>
              <a:t>Iterasi 1</a:t>
            </a:r>
          </a:p>
          <a:p>
            <a:pPr marL="341313">
              <a:lnSpc>
                <a:spcPct val="100000"/>
              </a:lnSpc>
              <a:buFont typeface="Arial" panose="020B0604020202020204" pitchFamily="34" charset="0"/>
              <a:buChar char="•"/>
            </a:pPr>
            <a:r>
              <a:rPr lang="en-US" altLang="en-US" sz="3200">
                <a:latin typeface="Calibri" panose="020F0502020204030204" pitchFamily="34" charset="0"/>
                <a:cs typeface="DejaVu Sans" charset="0"/>
              </a:rPr>
              <a:t>R1 belum dpt dipakai krn tdk ada fakta batuk</a:t>
            </a:r>
          </a:p>
          <a:p>
            <a:pPr marL="341313">
              <a:lnSpc>
                <a:spcPct val="100000"/>
              </a:lnSpc>
              <a:buFont typeface="Arial" panose="020B0604020202020204" pitchFamily="34" charset="0"/>
              <a:buChar char="•"/>
            </a:pPr>
            <a:r>
              <a:rPr lang="en-US" altLang="en-US" sz="3200">
                <a:latin typeface="Calibri" panose="020F0502020204030204" pitchFamily="34" charset="0"/>
                <a:cs typeface="DejaVu Sans" charset="0"/>
              </a:rPr>
              <a:t>R2 belum dpt dipakai krn tdk ada fakta mual</a:t>
            </a:r>
          </a:p>
          <a:p>
            <a:pPr marL="341313">
              <a:lnSpc>
                <a:spcPct val="100000"/>
              </a:lnSpc>
              <a:buFont typeface="Arial" panose="020B0604020202020204" pitchFamily="34" charset="0"/>
              <a:buChar char="•"/>
            </a:pPr>
            <a:r>
              <a:rPr lang="en-US" altLang="en-US" sz="3200">
                <a:latin typeface="Calibri" panose="020F0502020204030204" pitchFamily="34" charset="0"/>
                <a:cs typeface="DejaVu Sans" charset="0"/>
              </a:rPr>
              <a:t>R3 didapat fakta baru : mual</a:t>
            </a:r>
          </a:p>
          <a:p>
            <a:pPr marL="341313">
              <a:lnSpc>
                <a:spcPct val="100000"/>
              </a:lnSpc>
              <a:buFont typeface="Arial" panose="020B0604020202020204" pitchFamily="34" charset="0"/>
              <a:buChar char="•"/>
            </a:pPr>
            <a:r>
              <a:rPr lang="en-US" altLang="en-US" sz="3200">
                <a:latin typeface="Calibri" panose="020F0502020204030204" pitchFamily="34" charset="0"/>
                <a:cs typeface="DejaVu Sans" charset="0"/>
              </a:rPr>
              <a:t>R4 didapat fakta baru : demam</a:t>
            </a:r>
          </a:p>
          <a:p>
            <a:pPr marL="341313">
              <a:lnSpc>
                <a:spcPct val="100000"/>
              </a:lnSpc>
              <a:buFont typeface="Arial" panose="020B0604020202020204" pitchFamily="34" charset="0"/>
              <a:buChar char="•"/>
            </a:pPr>
            <a:r>
              <a:rPr lang="en-US" altLang="en-US" sz="3200">
                <a:latin typeface="Calibri" panose="020F0502020204030204" pitchFamily="34" charset="0"/>
                <a:cs typeface="DejaVu Sans" charset="0"/>
              </a:rPr>
              <a:t>R5 belum dpt dipakai krn tdk ada fakta batuk</a:t>
            </a:r>
          </a:p>
          <a:p>
            <a:pPr>
              <a:lnSpc>
                <a:spcPct val="100000"/>
              </a:lnSpc>
              <a:buClrTx/>
              <a:buFontTx/>
              <a:buNone/>
            </a:pPr>
            <a:endParaRPr lang="en-US" altLang="en-US">
              <a:cs typeface="DejaVu Sans" charset="0"/>
            </a:endParaRPr>
          </a:p>
          <a:p>
            <a:pPr>
              <a:lnSpc>
                <a:spcPct val="100000"/>
              </a:lnSpc>
              <a:buClrTx/>
              <a:buFontTx/>
              <a:buNone/>
            </a:pPr>
            <a:endParaRPr lang="en-US" altLang="en-US">
              <a:cs typeface="DejaVu Sans" charset="0"/>
            </a:endParaRPr>
          </a:p>
        </p:txBody>
      </p:sp>
      <p:sp>
        <p:nvSpPr>
          <p:cNvPr id="29698" name="Rectangle 2">
            <a:extLst>
              <a:ext uri="{FF2B5EF4-FFF2-40B4-BE49-F238E27FC236}">
                <a16:creationId xmlns:a16="http://schemas.microsoft.com/office/drawing/2014/main" id="{DCFB7BBC-BFBA-4568-98C4-13C2398801B6}"/>
              </a:ext>
            </a:extLst>
          </p:cNvPr>
          <p:cNvSpPr>
            <a:spLocks noChangeArrowheads="1"/>
          </p:cNvSpPr>
          <p:nvPr/>
        </p:nvSpPr>
        <p:spPr bwMode="auto">
          <a:xfrm>
            <a:off x="457200" y="274638"/>
            <a:ext cx="8228013" cy="849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ctr">
              <a:lnSpc>
                <a:spcPct val="100000"/>
              </a:lnSpc>
              <a:buClrTx/>
              <a:buFontTx/>
              <a:buNone/>
            </a:pPr>
            <a:r>
              <a:rPr lang="en-US" altLang="en-US" sz="4400">
                <a:latin typeface="Calibri" panose="020F0502020204030204" pitchFamily="34" charset="0"/>
                <a:cs typeface="DejaVu Sans" charset="0"/>
              </a:rPr>
              <a:t>Contoh IE (Forward)</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1" name="Rectangle 1">
            <a:extLst>
              <a:ext uri="{FF2B5EF4-FFF2-40B4-BE49-F238E27FC236}">
                <a16:creationId xmlns:a16="http://schemas.microsoft.com/office/drawing/2014/main" id="{C48F3C1B-4204-4BCC-AA45-77D79F85E668}"/>
              </a:ext>
            </a:extLst>
          </p:cNvPr>
          <p:cNvSpPr>
            <a:spLocks noChangeArrowheads="1"/>
          </p:cNvSpPr>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2900" indent="-339725">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1pPr>
            <a:lvl2pPr>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2pPr>
            <a:lvl3pPr>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3pPr>
            <a:lvl4pPr>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4pPr>
            <a:lvl5pPr>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9pPr>
          </a:lstStyle>
          <a:p>
            <a:pPr>
              <a:lnSpc>
                <a:spcPct val="100000"/>
              </a:lnSpc>
              <a:buClrTx/>
              <a:buFontTx/>
              <a:buNone/>
            </a:pPr>
            <a:r>
              <a:rPr lang="en-US" altLang="en-US" sz="3200">
                <a:solidFill>
                  <a:srgbClr val="FF0000"/>
                </a:solidFill>
                <a:latin typeface="Calibri" panose="020F0502020204030204" pitchFamily="34" charset="0"/>
                <a:cs typeface="DejaVu Sans" charset="0"/>
              </a:rPr>
              <a:t>Iterasi 2</a:t>
            </a:r>
          </a:p>
          <a:p>
            <a:pPr marL="341313">
              <a:lnSpc>
                <a:spcPct val="100000"/>
              </a:lnSpc>
              <a:buFont typeface="Arial" panose="020B0604020202020204" pitchFamily="34" charset="0"/>
              <a:buChar char="•"/>
            </a:pPr>
            <a:r>
              <a:rPr lang="en-US" altLang="en-US" sz="3200">
                <a:latin typeface="Calibri" panose="020F0502020204030204" pitchFamily="34" charset="0"/>
                <a:cs typeface="DejaVu Sans" charset="0"/>
              </a:rPr>
              <a:t>R1 belum dpt dipakai krn tdk ada fakta batuk</a:t>
            </a:r>
          </a:p>
          <a:p>
            <a:pPr marL="341313">
              <a:lnSpc>
                <a:spcPct val="100000"/>
              </a:lnSpc>
              <a:buFont typeface="Arial" panose="020B0604020202020204" pitchFamily="34" charset="0"/>
              <a:buChar char="•"/>
            </a:pPr>
            <a:r>
              <a:rPr lang="en-US" altLang="en-US" sz="3200">
                <a:latin typeface="Calibri" panose="020F0502020204030204" pitchFamily="34" charset="0"/>
                <a:cs typeface="DejaVu Sans" charset="0"/>
              </a:rPr>
              <a:t>R2 didapat fakta baru :  Masuk Angin</a:t>
            </a:r>
          </a:p>
          <a:p>
            <a:pPr marL="341313">
              <a:lnSpc>
                <a:spcPct val="100000"/>
              </a:lnSpc>
              <a:buFont typeface="Arial" panose="020B0604020202020204" pitchFamily="34" charset="0"/>
              <a:buChar char="•"/>
            </a:pPr>
            <a:r>
              <a:rPr lang="en-US" altLang="en-US" sz="3200">
                <a:latin typeface="Calibri" panose="020F0502020204030204" pitchFamily="34" charset="0"/>
                <a:cs typeface="DejaVu Sans" charset="0"/>
              </a:rPr>
              <a:t>R3 didapat fakta baru : mual</a:t>
            </a:r>
          </a:p>
          <a:p>
            <a:pPr marL="341313">
              <a:lnSpc>
                <a:spcPct val="100000"/>
              </a:lnSpc>
              <a:buFont typeface="Arial" panose="020B0604020202020204" pitchFamily="34" charset="0"/>
              <a:buChar char="•"/>
            </a:pPr>
            <a:r>
              <a:rPr lang="en-US" altLang="en-US" sz="3200">
                <a:latin typeface="Calibri" panose="020F0502020204030204" pitchFamily="34" charset="0"/>
                <a:cs typeface="DejaVu Sans" charset="0"/>
              </a:rPr>
              <a:t>R4 didapat fakta baru : demam</a:t>
            </a:r>
          </a:p>
          <a:p>
            <a:pPr marL="341313">
              <a:lnSpc>
                <a:spcPct val="100000"/>
              </a:lnSpc>
              <a:buFont typeface="Arial" panose="020B0604020202020204" pitchFamily="34" charset="0"/>
              <a:buChar char="•"/>
            </a:pPr>
            <a:r>
              <a:rPr lang="en-US" altLang="en-US" sz="3200">
                <a:latin typeface="Calibri" panose="020F0502020204030204" pitchFamily="34" charset="0"/>
                <a:cs typeface="DejaVu Sans" charset="0"/>
              </a:rPr>
              <a:t>R5 belum dpt dipakai krn tdk ada fakta batuk</a:t>
            </a:r>
          </a:p>
          <a:p>
            <a:pPr>
              <a:lnSpc>
                <a:spcPct val="100000"/>
              </a:lnSpc>
              <a:buClrTx/>
              <a:buFontTx/>
              <a:buNone/>
            </a:pPr>
            <a:endParaRPr lang="en-US" altLang="en-US">
              <a:cs typeface="DejaVu Sans" charset="0"/>
            </a:endParaRPr>
          </a:p>
          <a:p>
            <a:pPr>
              <a:lnSpc>
                <a:spcPct val="100000"/>
              </a:lnSpc>
              <a:buClrTx/>
              <a:buFontTx/>
              <a:buNone/>
            </a:pPr>
            <a:endParaRPr lang="en-US" altLang="en-US">
              <a:cs typeface="DejaVu Sans" charset="0"/>
            </a:endParaRPr>
          </a:p>
        </p:txBody>
      </p:sp>
      <p:sp>
        <p:nvSpPr>
          <p:cNvPr id="30722" name="Rectangle 2">
            <a:extLst>
              <a:ext uri="{FF2B5EF4-FFF2-40B4-BE49-F238E27FC236}">
                <a16:creationId xmlns:a16="http://schemas.microsoft.com/office/drawing/2014/main" id="{8F376B17-6563-4F12-B85D-AFCA556392AF}"/>
              </a:ext>
            </a:extLst>
          </p:cNvPr>
          <p:cNvSpPr>
            <a:spLocks noChangeArrowheads="1"/>
          </p:cNvSpPr>
          <p:nvPr/>
        </p:nvSpPr>
        <p:spPr bwMode="auto">
          <a:xfrm>
            <a:off x="457200" y="274638"/>
            <a:ext cx="8228013" cy="849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ctr">
              <a:lnSpc>
                <a:spcPct val="100000"/>
              </a:lnSpc>
              <a:buClrTx/>
              <a:buFontTx/>
              <a:buNone/>
            </a:pPr>
            <a:r>
              <a:rPr lang="en-US" altLang="en-US" sz="4400">
                <a:latin typeface="Calibri" panose="020F0502020204030204" pitchFamily="34" charset="0"/>
                <a:cs typeface="DejaVu Sans" charset="0"/>
              </a:rPr>
              <a:t>Contoh IE (Forward)</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5" name="Rectangle 1">
            <a:extLst>
              <a:ext uri="{FF2B5EF4-FFF2-40B4-BE49-F238E27FC236}">
                <a16:creationId xmlns:a16="http://schemas.microsoft.com/office/drawing/2014/main" id="{D8C378DB-273D-489D-9AB1-62900C60F744}"/>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ctr">
              <a:lnSpc>
                <a:spcPct val="100000"/>
              </a:lnSpc>
              <a:buClrTx/>
              <a:buFontTx/>
              <a:buNone/>
            </a:pPr>
            <a:r>
              <a:rPr lang="en-US" altLang="en-US" sz="4400">
                <a:latin typeface="Calibri" panose="020F0502020204030204" pitchFamily="34" charset="0"/>
                <a:cs typeface="DejaVu Sans" charset="0"/>
              </a:rPr>
              <a:t>Contoh IE (Forward)</a:t>
            </a:r>
          </a:p>
        </p:txBody>
      </p:sp>
      <p:sp>
        <p:nvSpPr>
          <p:cNvPr id="31746" name="Rectangle 2">
            <a:extLst>
              <a:ext uri="{FF2B5EF4-FFF2-40B4-BE49-F238E27FC236}">
                <a16:creationId xmlns:a16="http://schemas.microsoft.com/office/drawing/2014/main" id="{78A5BD0B-81BF-4226-93BC-E3D3A561D6A6}"/>
              </a:ext>
            </a:extLst>
          </p:cNvPr>
          <p:cNvSpPr>
            <a:spLocks noChangeArrowheads="1"/>
          </p:cNvSpPr>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nSpc>
                <a:spcPct val="100000"/>
              </a:lnSpc>
              <a:buClrTx/>
              <a:buFontTx/>
              <a:buNone/>
            </a:pPr>
            <a:r>
              <a:rPr lang="en-US" altLang="en-US" sz="3200">
                <a:latin typeface="Calibri" panose="020F0502020204030204" pitchFamily="34" charset="0"/>
                <a:cs typeface="DejaVu Sans" charset="0"/>
              </a:rPr>
              <a:t>Kesimpulan :</a:t>
            </a:r>
          </a:p>
          <a:p>
            <a:pPr>
              <a:lnSpc>
                <a:spcPct val="100000"/>
              </a:lnSpc>
              <a:buClrTx/>
              <a:buFontTx/>
              <a:buNone/>
            </a:pPr>
            <a:r>
              <a:rPr lang="en-US" altLang="en-US" sz="3200">
                <a:latin typeface="Calibri" panose="020F0502020204030204" pitchFamily="34" charset="0"/>
                <a:cs typeface="DejaVu Sans" charset="0"/>
              </a:rPr>
              <a:t>	Pasien mengalami penyakit </a:t>
            </a:r>
            <a:r>
              <a:rPr lang="en-US" altLang="en-US" sz="3200">
                <a:solidFill>
                  <a:srgbClr val="FF0000"/>
                </a:solidFill>
                <a:latin typeface="Calibri" panose="020F0502020204030204" pitchFamily="34" charset="0"/>
                <a:cs typeface="DejaVu Sans" charset="0"/>
              </a:rPr>
              <a:t>Mual</a:t>
            </a:r>
            <a:r>
              <a:rPr lang="en-US" altLang="en-US" sz="3200">
                <a:latin typeface="Calibri" panose="020F0502020204030204" pitchFamily="34" charset="0"/>
                <a:cs typeface="DejaVu Sans" charset="0"/>
              </a:rPr>
              <a:t>, </a:t>
            </a:r>
            <a:r>
              <a:rPr lang="en-US" altLang="en-US" sz="3200">
                <a:solidFill>
                  <a:srgbClr val="FF0000"/>
                </a:solidFill>
                <a:latin typeface="Calibri" panose="020F0502020204030204" pitchFamily="34" charset="0"/>
                <a:cs typeface="DejaVu Sans" charset="0"/>
              </a:rPr>
              <a:t>Demam 	</a:t>
            </a:r>
            <a:r>
              <a:rPr lang="en-US" altLang="en-US" sz="3200">
                <a:latin typeface="Calibri" panose="020F0502020204030204" pitchFamily="34" charset="0"/>
                <a:cs typeface="DejaVu Sans" charset="0"/>
              </a:rPr>
              <a:t>dan</a:t>
            </a:r>
            <a:r>
              <a:rPr lang="en-US" altLang="en-US" sz="3200">
                <a:solidFill>
                  <a:srgbClr val="FF0000"/>
                </a:solidFill>
                <a:latin typeface="Calibri" panose="020F0502020204030204" pitchFamily="34" charset="0"/>
                <a:cs typeface="DejaVu Sans" charset="0"/>
              </a:rPr>
              <a:t> Masuk Angin</a:t>
            </a:r>
            <a:r>
              <a:rPr lang="en-US" altLang="en-US" sz="3200">
                <a:latin typeface="Calibri" panose="020F0502020204030204" pitchFamily="34" charset="0"/>
                <a:cs typeface="DejaVu Sans" charset="0"/>
              </a:rPr>
              <a:t>.</a:t>
            </a:r>
          </a:p>
          <a:p>
            <a:pPr>
              <a:lnSpc>
                <a:spcPct val="100000"/>
              </a:lnSpc>
              <a:buClrTx/>
              <a:buFontTx/>
              <a:buNone/>
            </a:pPr>
            <a:endParaRPr lang="en-US" altLang="en-US">
              <a:cs typeface="DejaVu Sans" charset="0"/>
            </a:endParaRPr>
          </a:p>
          <a:p>
            <a:pPr>
              <a:lnSpc>
                <a:spcPct val="100000"/>
              </a:lnSpc>
              <a:buClrTx/>
              <a:buFontTx/>
              <a:buNone/>
            </a:pPr>
            <a:r>
              <a:rPr lang="en-US" altLang="en-US" sz="3200">
                <a:latin typeface="Calibri" panose="020F0502020204030204" pitchFamily="34" charset="0"/>
                <a:cs typeface="DejaVu Sans" charset="0"/>
              </a:rPr>
              <a:t>Saran :</a:t>
            </a:r>
          </a:p>
          <a:p>
            <a:pPr>
              <a:lnSpc>
                <a:spcPct val="100000"/>
              </a:lnSpc>
              <a:buClrTx/>
              <a:buFontTx/>
              <a:buNone/>
            </a:pPr>
            <a:r>
              <a:rPr lang="en-US" altLang="en-US" sz="3200">
                <a:latin typeface="Calibri" panose="020F0502020204030204" pitchFamily="34" charset="0"/>
                <a:cs typeface="DejaVu Sans" charset="0"/>
              </a:rPr>
              <a:t>	Segera ke Poliklinik Udinus.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69" name="Rectangle 1">
            <a:extLst>
              <a:ext uri="{FF2B5EF4-FFF2-40B4-BE49-F238E27FC236}">
                <a16:creationId xmlns:a16="http://schemas.microsoft.com/office/drawing/2014/main" id="{5ECBECF9-8FAE-4A77-9C7E-358342F6B57D}"/>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nSpc>
                <a:spcPct val="100000"/>
              </a:lnSpc>
              <a:buClrTx/>
              <a:buFontTx/>
              <a:buNone/>
            </a:pPr>
            <a:r>
              <a:rPr lang="en-US" altLang="en-US" sz="2400">
                <a:latin typeface="Calibri" panose="020F0502020204030204" pitchFamily="34" charset="0"/>
                <a:cs typeface="DejaVu Sans" charset="0"/>
              </a:rPr>
              <a:t>Contoh Hasil </a:t>
            </a:r>
          </a:p>
          <a:p>
            <a:pPr algn="ctr">
              <a:lnSpc>
                <a:spcPct val="100000"/>
              </a:lnSpc>
              <a:buClrTx/>
              <a:buFontTx/>
              <a:buNone/>
            </a:pPr>
            <a:r>
              <a:rPr lang="en-US" altLang="en-US" sz="2400">
                <a:latin typeface="Calibri" panose="020F0502020204030204" pitchFamily="34" charset="0"/>
                <a:cs typeface="DejaVu Sans" charset="0"/>
              </a:rPr>
              <a:t>Representasi Pengetahuan dr Pakar</a:t>
            </a:r>
          </a:p>
        </p:txBody>
      </p:sp>
      <p:pic>
        <p:nvPicPr>
          <p:cNvPr id="32770" name="Picture 2">
            <a:extLst>
              <a:ext uri="{FF2B5EF4-FFF2-40B4-BE49-F238E27FC236}">
                <a16:creationId xmlns:a16="http://schemas.microsoft.com/office/drawing/2014/main" id="{066C1073-A0E6-46C6-B352-374233134B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325563"/>
            <a:ext cx="8785225" cy="53879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5" name="Rectangle 1">
            <a:extLst>
              <a:ext uri="{FF2B5EF4-FFF2-40B4-BE49-F238E27FC236}">
                <a16:creationId xmlns:a16="http://schemas.microsoft.com/office/drawing/2014/main" id="{79138550-4229-4D2F-8371-4E4EF0E28018}"/>
              </a:ext>
            </a:extLst>
          </p:cNvPr>
          <p:cNvSpPr>
            <a:spLocks noChangeArrowheads="1"/>
          </p:cNvSpPr>
          <p:nvPr/>
        </p:nvSpPr>
        <p:spPr bwMode="auto">
          <a:xfrm>
            <a:off x="468313" y="1628775"/>
            <a:ext cx="8207375" cy="3502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2900" indent="-338138">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1pPr>
            <a:lvl2pPr>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2pPr>
            <a:lvl3pPr>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3pPr>
            <a:lvl4pPr>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4pPr>
            <a:lvl5pPr>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a:solidFill>
                  <a:srgbClr val="000000"/>
                </a:solidFill>
                <a:latin typeface="Arial" panose="020B0604020202020204" pitchFamily="34" charset="0"/>
                <a:cs typeface="WenQuanYi Micro Hei" charset="0"/>
              </a:defRPr>
            </a:lvl9pPr>
          </a:lstStyle>
          <a:p>
            <a:pPr>
              <a:lnSpc>
                <a:spcPct val="100000"/>
              </a:lnSpc>
              <a:buClrTx/>
              <a:buFontTx/>
              <a:buNone/>
            </a:pPr>
            <a:r>
              <a:rPr lang="en-US" altLang="en-US" sz="2800" b="1">
                <a:solidFill>
                  <a:srgbClr val="FF3300"/>
                </a:solidFill>
                <a:latin typeface="Calibri" panose="020F0502020204030204" pitchFamily="34" charset="0"/>
                <a:cs typeface="DejaVu Sans" charset="0"/>
              </a:rPr>
              <a:t>Pakar (</a:t>
            </a:r>
            <a:r>
              <a:rPr lang="en-US" altLang="en-US" sz="2800" b="1" i="1">
                <a:solidFill>
                  <a:srgbClr val="FF3300"/>
                </a:solidFill>
                <a:latin typeface="Calibri" panose="020F0502020204030204" pitchFamily="34" charset="0"/>
                <a:cs typeface="DejaVu Sans" charset="0"/>
              </a:rPr>
              <a:t>Expert</a:t>
            </a:r>
            <a:r>
              <a:rPr lang="en-US" altLang="en-US" sz="2800" b="1">
                <a:solidFill>
                  <a:srgbClr val="FF3300"/>
                </a:solidFill>
                <a:latin typeface="Calibri" panose="020F0502020204030204" pitchFamily="34" charset="0"/>
                <a:cs typeface="DejaVu Sans" charset="0"/>
              </a:rPr>
              <a:t>)</a:t>
            </a:r>
          </a:p>
          <a:p>
            <a:pPr>
              <a:lnSpc>
                <a:spcPct val="100000"/>
              </a:lnSpc>
              <a:buClrTx/>
              <a:buFontTx/>
              <a:buNone/>
            </a:pPr>
            <a:r>
              <a:rPr lang="en-US" altLang="en-US" sz="2800">
                <a:latin typeface="Calibri" panose="020F0502020204030204" pitchFamily="34" charset="0"/>
                <a:cs typeface="DejaVu Sans" charset="0"/>
              </a:rPr>
              <a:t>Pakar adalah seseorang yang mempunyai pengetahuan, pengalaman, dan metode khusus, serta mampu menerapkannya untuk memecahkan masalah atau memberi nasehat yg lebih cepat, lebih baik dan lebih bijak dari kebanyakan orang. </a:t>
            </a:r>
          </a:p>
        </p:txBody>
      </p:sp>
      <p:sp>
        <p:nvSpPr>
          <p:cNvPr id="6146" name="Rectangle 2">
            <a:extLst>
              <a:ext uri="{FF2B5EF4-FFF2-40B4-BE49-F238E27FC236}">
                <a16:creationId xmlns:a16="http://schemas.microsoft.com/office/drawing/2014/main" id="{DA945301-F632-4B01-9B8B-DE4D14C204C4}"/>
              </a:ext>
            </a:extLst>
          </p:cNvPr>
          <p:cNvSpPr>
            <a:spLocks noChangeArrowheads="1"/>
          </p:cNvSpPr>
          <p:nvPr/>
        </p:nvSpPr>
        <p:spPr bwMode="auto">
          <a:xfrm>
            <a:off x="1071563" y="285750"/>
            <a:ext cx="5256212" cy="1141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r">
              <a:lnSpc>
                <a:spcPct val="100000"/>
              </a:lnSpc>
              <a:buClrTx/>
              <a:buFontTx/>
              <a:buNone/>
            </a:pPr>
            <a:r>
              <a:rPr lang="en-US" altLang="en-US" sz="4400">
                <a:latin typeface="Calibri" panose="020F0502020204030204" pitchFamily="34" charset="0"/>
                <a:cs typeface="DejaVu Sans" charset="0"/>
              </a:rPr>
              <a:t>SISTEM PAKAR</a:t>
            </a:r>
          </a:p>
        </p:txBody>
      </p:sp>
      <p:pic>
        <p:nvPicPr>
          <p:cNvPr id="6147" name="Picture 3">
            <a:extLst>
              <a:ext uri="{FF2B5EF4-FFF2-40B4-BE49-F238E27FC236}">
                <a16:creationId xmlns:a16="http://schemas.microsoft.com/office/drawing/2014/main" id="{297724F5-7571-4CB1-A907-B6BD538A1F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00813" y="285750"/>
            <a:ext cx="1522412" cy="13557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3" name="Rectangle 1">
            <a:extLst>
              <a:ext uri="{FF2B5EF4-FFF2-40B4-BE49-F238E27FC236}">
                <a16:creationId xmlns:a16="http://schemas.microsoft.com/office/drawing/2014/main" id="{C7A6A22A-E670-4870-9BF8-DBA6C5FBEA97}"/>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nSpc>
                <a:spcPct val="100000"/>
              </a:lnSpc>
              <a:buClrTx/>
              <a:buFontTx/>
              <a:buNone/>
            </a:pPr>
            <a:r>
              <a:rPr lang="en-US" altLang="en-US" sz="2400">
                <a:latin typeface="Calibri" panose="020F0502020204030204" pitchFamily="34" charset="0"/>
                <a:cs typeface="DejaVu Sans" charset="0"/>
              </a:rPr>
              <a:t>Contoh Hasil </a:t>
            </a:r>
          </a:p>
          <a:p>
            <a:pPr algn="ctr">
              <a:lnSpc>
                <a:spcPct val="100000"/>
              </a:lnSpc>
              <a:buClrTx/>
              <a:buFontTx/>
              <a:buNone/>
            </a:pPr>
            <a:r>
              <a:rPr lang="en-US" altLang="en-US" sz="2400">
                <a:latin typeface="Calibri" panose="020F0502020204030204" pitchFamily="34" charset="0"/>
                <a:cs typeface="DejaVu Sans" charset="0"/>
              </a:rPr>
              <a:t>Representasi Pengetahuan dr Pakar</a:t>
            </a:r>
          </a:p>
        </p:txBody>
      </p:sp>
      <p:pic>
        <p:nvPicPr>
          <p:cNvPr id="33794" name="Picture 2">
            <a:extLst>
              <a:ext uri="{FF2B5EF4-FFF2-40B4-BE49-F238E27FC236}">
                <a16:creationId xmlns:a16="http://schemas.microsoft.com/office/drawing/2014/main" id="{7F942D3F-7A4B-468A-B3B5-975C88D595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5875" y="1928813"/>
            <a:ext cx="5716588" cy="3332162"/>
          </a:xfrm>
          <a:prstGeom prst="rect">
            <a:avLst/>
          </a:prstGeom>
          <a:noFill/>
          <a:ln w="38160" cap="flat">
            <a:solidFill>
              <a:srgbClr val="000000"/>
            </a:solidFill>
            <a:miter lim="800000"/>
            <a:headEnd/>
            <a:tailEnd/>
          </a:ln>
          <a:effectLst>
            <a:outerShdw dist="37675" dir="2700000" algn="ctr" rotWithShape="0">
              <a:srgbClr val="000000">
                <a:alpha val="43031"/>
              </a:srgbClr>
            </a:outerShdw>
          </a:effectLst>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7" name="Rectangle 1">
            <a:extLst>
              <a:ext uri="{FF2B5EF4-FFF2-40B4-BE49-F238E27FC236}">
                <a16:creationId xmlns:a16="http://schemas.microsoft.com/office/drawing/2014/main" id="{A4C9A0F7-0415-4DD2-BCF3-1FF414D1840A}"/>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nSpc>
                <a:spcPct val="100000"/>
              </a:lnSpc>
              <a:buClrTx/>
              <a:buFontTx/>
              <a:buNone/>
            </a:pPr>
            <a:r>
              <a:rPr lang="en-US" altLang="en-US" sz="4400">
                <a:latin typeface="Calibri" panose="020F0502020204030204" pitchFamily="34" charset="0"/>
                <a:cs typeface="DejaVu Sans" charset="0"/>
              </a:rPr>
              <a:t>Contoh Hasil </a:t>
            </a:r>
          </a:p>
          <a:p>
            <a:pPr algn="ctr">
              <a:lnSpc>
                <a:spcPct val="100000"/>
              </a:lnSpc>
              <a:buClrTx/>
              <a:buFontTx/>
              <a:buNone/>
            </a:pPr>
            <a:r>
              <a:rPr lang="en-US" altLang="en-US" sz="4400">
                <a:latin typeface="Calibri" panose="020F0502020204030204" pitchFamily="34" charset="0"/>
                <a:cs typeface="DejaVu Sans" charset="0"/>
              </a:rPr>
              <a:t>Representasi Pengetahuan dr Pakar</a:t>
            </a:r>
          </a:p>
        </p:txBody>
      </p:sp>
      <p:pic>
        <p:nvPicPr>
          <p:cNvPr id="34818" name="Picture 2">
            <a:extLst>
              <a:ext uri="{FF2B5EF4-FFF2-40B4-BE49-F238E27FC236}">
                <a16:creationId xmlns:a16="http://schemas.microsoft.com/office/drawing/2014/main" id="{55DA3C79-F113-4E92-8BE1-A6774E6E20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7250" y="1857375"/>
            <a:ext cx="7210425" cy="44989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5" name="Rectangle 1">
            <a:extLst>
              <a:ext uri="{FF2B5EF4-FFF2-40B4-BE49-F238E27FC236}">
                <a16:creationId xmlns:a16="http://schemas.microsoft.com/office/drawing/2014/main" id="{720B6C2C-BC70-4133-B11A-DF3B654DC628}"/>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ctr">
              <a:lnSpc>
                <a:spcPct val="100000"/>
              </a:lnSpc>
              <a:buClrTx/>
              <a:buFontTx/>
              <a:buNone/>
            </a:pPr>
            <a:r>
              <a:rPr lang="en-US" altLang="en-US" sz="4400">
                <a:latin typeface="Calibri" panose="020F0502020204030204" pitchFamily="34" charset="0"/>
                <a:cs typeface="DejaVu Sans" charset="0"/>
              </a:rPr>
              <a:t>Tugas</a:t>
            </a:r>
          </a:p>
        </p:txBody>
      </p:sp>
      <p:sp>
        <p:nvSpPr>
          <p:cNvPr id="47106" name="Rectangle 2">
            <a:extLst>
              <a:ext uri="{FF2B5EF4-FFF2-40B4-BE49-F238E27FC236}">
                <a16:creationId xmlns:a16="http://schemas.microsoft.com/office/drawing/2014/main" id="{4F1BE4F0-4308-4AD1-AB40-A88FCB21DC2B}"/>
              </a:ext>
            </a:extLst>
          </p:cNvPr>
          <p:cNvSpPr>
            <a:spLocks noChangeArrowheads="1"/>
          </p:cNvSpPr>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1pPr>
            <a:lvl2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2pPr>
            <a:lvl3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3pPr>
            <a:lvl4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4pPr>
            <a:lvl5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9pPr>
          </a:lstStyle>
          <a:p>
            <a:pPr>
              <a:lnSpc>
                <a:spcPct val="100000"/>
              </a:lnSpc>
              <a:buFont typeface="Arial" panose="020B0604020202020204" pitchFamily="34" charset="0"/>
              <a:buChar char="•"/>
            </a:pPr>
            <a:r>
              <a:rPr lang="en-US" altLang="en-US" sz="3200">
                <a:latin typeface="Calibri" panose="020F0502020204030204" pitchFamily="34" charset="0"/>
                <a:cs typeface="DejaVu Sans" charset="0"/>
              </a:rPr>
              <a:t>Buatlah matrik dan aturan produksi dari representasi pengetahuan seorang pakar.</a:t>
            </a:r>
          </a:p>
          <a:p>
            <a:pPr>
              <a:lnSpc>
                <a:spcPct val="100000"/>
              </a:lnSpc>
              <a:buFont typeface="Arial" panose="020B0604020202020204" pitchFamily="34" charset="0"/>
              <a:buChar char="•"/>
            </a:pPr>
            <a:r>
              <a:rPr lang="en-US" altLang="en-US" sz="3200">
                <a:latin typeface="Calibri" panose="020F0502020204030204" pitchFamily="34" charset="0"/>
                <a:cs typeface="DejaVu Sans" charset="0"/>
              </a:rPr>
              <a:t>Boleh diagnosis, perbaikan kerusakan, identifikasi, seleksi dll.</a:t>
            </a:r>
          </a:p>
          <a:p>
            <a:pPr>
              <a:lnSpc>
                <a:spcPct val="100000"/>
              </a:lnSpc>
              <a:buFont typeface="Arial" panose="020B0604020202020204" pitchFamily="34" charset="0"/>
              <a:buChar char="•"/>
            </a:pPr>
            <a:r>
              <a:rPr lang="en-US" altLang="en-US" sz="3200">
                <a:latin typeface="Calibri" panose="020F0502020204030204" pitchFamily="34" charset="0"/>
                <a:cs typeface="DejaVu Sans" charset="0"/>
              </a:rPr>
              <a:t>Kumpulkan ke email :          </a:t>
            </a:r>
            <a:r>
              <a:rPr lang="en-US" altLang="en-US" sz="3200" u="sng">
                <a:solidFill>
                  <a:srgbClr val="CCCCFF"/>
                </a:solidFill>
                <a:latin typeface="Calibri" panose="020F0502020204030204" pitchFamily="34" charset="0"/>
                <a:cs typeface="DejaVu Sans" charset="0"/>
                <a:hlinkClick r:id="rId3"/>
              </a:rPr>
              <a:t>tugastugasmhs@gmail.com</a:t>
            </a:r>
            <a:r>
              <a:rPr lang="en-US" altLang="en-US" sz="3200">
                <a:latin typeface="Calibri" panose="020F0502020204030204" pitchFamily="34" charset="0"/>
                <a:cs typeface="DejaVu Sans" charset="0"/>
              </a:rPr>
              <a:t> </a:t>
            </a:r>
          </a:p>
          <a:p>
            <a:pPr>
              <a:lnSpc>
                <a:spcPct val="100000"/>
              </a:lnSpc>
              <a:buClrTx/>
              <a:buFontTx/>
              <a:buNone/>
            </a:pPr>
            <a:endParaRPr lang="en-US" altLang="en-US">
              <a:cs typeface="DejaVu Sans" charset="0"/>
            </a:endParaRPr>
          </a:p>
          <a:p>
            <a:pPr>
              <a:lnSpc>
                <a:spcPct val="100000"/>
              </a:lnSpc>
              <a:buClrTx/>
              <a:buFontTx/>
              <a:buNone/>
            </a:pPr>
            <a:r>
              <a:rPr lang="en-US" altLang="en-US" sz="2800">
                <a:latin typeface="Calibri" panose="020F0502020204030204" pitchFamily="34" charset="0"/>
                <a:cs typeface="DejaVu Sans" charset="0"/>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69" name="Rectangle 1">
            <a:extLst>
              <a:ext uri="{FF2B5EF4-FFF2-40B4-BE49-F238E27FC236}">
                <a16:creationId xmlns:a16="http://schemas.microsoft.com/office/drawing/2014/main" id="{B5B7D42C-CD51-41E4-9DD6-AED80C38C86E}"/>
              </a:ext>
            </a:extLst>
          </p:cNvPr>
          <p:cNvSpPr>
            <a:spLocks noChangeArrowheads="1"/>
          </p:cNvSpPr>
          <p:nvPr/>
        </p:nvSpPr>
        <p:spPr bwMode="auto">
          <a:xfrm>
            <a:off x="1071563" y="285750"/>
            <a:ext cx="5256212" cy="1141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r">
              <a:lnSpc>
                <a:spcPct val="100000"/>
              </a:lnSpc>
              <a:buClrTx/>
              <a:buFontTx/>
              <a:buNone/>
            </a:pPr>
            <a:r>
              <a:rPr lang="en-US" altLang="en-US" sz="4400">
                <a:latin typeface="Calibri" panose="020F0502020204030204" pitchFamily="34" charset="0"/>
                <a:cs typeface="DejaVu Sans" charset="0"/>
              </a:rPr>
              <a:t>SISTEM PAKAR</a:t>
            </a:r>
          </a:p>
        </p:txBody>
      </p:sp>
      <p:sp>
        <p:nvSpPr>
          <p:cNvPr id="7170" name="Rectangle 2">
            <a:extLst>
              <a:ext uri="{FF2B5EF4-FFF2-40B4-BE49-F238E27FC236}">
                <a16:creationId xmlns:a16="http://schemas.microsoft.com/office/drawing/2014/main" id="{FBD00E2F-55DE-47B4-9D6C-31ED3D2534DC}"/>
              </a:ext>
            </a:extLst>
          </p:cNvPr>
          <p:cNvSpPr>
            <a:spLocks noChangeArrowheads="1"/>
          </p:cNvSpPr>
          <p:nvPr/>
        </p:nvSpPr>
        <p:spPr bwMode="auto">
          <a:xfrm>
            <a:off x="428625" y="17145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1pPr>
            <a:lvl2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2pPr>
            <a:lvl3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3pPr>
            <a:lvl4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4pPr>
            <a:lvl5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9pPr>
          </a:lstStyle>
          <a:p>
            <a:pPr>
              <a:lnSpc>
                <a:spcPct val="100000"/>
              </a:lnSpc>
              <a:buFont typeface="Arial" panose="020B0604020202020204" pitchFamily="34" charset="0"/>
              <a:buChar char="•"/>
            </a:pPr>
            <a:r>
              <a:rPr lang="en-US" altLang="en-US" sz="3200">
                <a:latin typeface="Calibri" panose="020F0502020204030204" pitchFamily="34" charset="0"/>
                <a:cs typeface="DejaVu Sans" charset="0"/>
              </a:rPr>
              <a:t>Sistem Pakar (Expert System) adalah salah satu cabang dari AI yg paling banyak dibuat aplikasinya selain Game.</a:t>
            </a:r>
          </a:p>
          <a:p>
            <a:pPr>
              <a:lnSpc>
                <a:spcPct val="100000"/>
              </a:lnSpc>
              <a:buFont typeface="Arial" panose="020B0604020202020204" pitchFamily="34" charset="0"/>
              <a:buChar char="•"/>
            </a:pPr>
            <a:r>
              <a:rPr lang="en-US" altLang="en-US" sz="3200">
                <a:latin typeface="Calibri" panose="020F0502020204030204" pitchFamily="34" charset="0"/>
                <a:cs typeface="DejaVu Sans" charset="0"/>
              </a:rPr>
              <a:t>Sistem Pakar mencoba membuat komputer berfikir dan menyelesaikan masalah layaknya seorang pakar (expert).</a:t>
            </a:r>
          </a:p>
        </p:txBody>
      </p:sp>
      <p:pic>
        <p:nvPicPr>
          <p:cNvPr id="7171" name="Picture 3">
            <a:extLst>
              <a:ext uri="{FF2B5EF4-FFF2-40B4-BE49-F238E27FC236}">
                <a16:creationId xmlns:a16="http://schemas.microsoft.com/office/drawing/2014/main" id="{136CB828-F215-4797-BD8B-CF0F095864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00813" y="285750"/>
            <a:ext cx="1522412" cy="13557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3" name="Rectangle 1">
            <a:extLst>
              <a:ext uri="{FF2B5EF4-FFF2-40B4-BE49-F238E27FC236}">
                <a16:creationId xmlns:a16="http://schemas.microsoft.com/office/drawing/2014/main" id="{07569ABC-21BB-4173-B087-2BAC64936E98}"/>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ctr">
              <a:lnSpc>
                <a:spcPct val="100000"/>
              </a:lnSpc>
              <a:buClrTx/>
              <a:buFontTx/>
              <a:buNone/>
            </a:pPr>
            <a:r>
              <a:rPr lang="en-US" altLang="en-US" sz="4400">
                <a:latin typeface="Calibri" panose="020F0502020204030204" pitchFamily="34" charset="0"/>
                <a:cs typeface="DejaVu Sans" charset="0"/>
              </a:rPr>
              <a:t>BEBERAPA CONTOH</a:t>
            </a:r>
          </a:p>
        </p:txBody>
      </p:sp>
      <p:sp>
        <p:nvSpPr>
          <p:cNvPr id="8194" name="Rectangle 2">
            <a:extLst>
              <a:ext uri="{FF2B5EF4-FFF2-40B4-BE49-F238E27FC236}">
                <a16:creationId xmlns:a16="http://schemas.microsoft.com/office/drawing/2014/main" id="{FE117ACD-E785-494D-AC04-CFD4902ECB1A}"/>
              </a:ext>
            </a:extLst>
          </p:cNvPr>
          <p:cNvSpPr>
            <a:spLocks noChangeArrowheads="1"/>
          </p:cNvSpPr>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1pPr>
            <a:lvl2pPr marL="741363" indent="-28257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2pPr>
            <a:lvl3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3pPr>
            <a:lvl4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4pPr>
            <a:lvl5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9pPr>
          </a:lstStyle>
          <a:p>
            <a:pPr>
              <a:lnSpc>
                <a:spcPct val="100000"/>
              </a:lnSpc>
              <a:buFont typeface="Arial" panose="020B0604020202020204" pitchFamily="34" charset="0"/>
              <a:buChar char="•"/>
            </a:pPr>
            <a:r>
              <a:rPr lang="en-US" altLang="en-US" sz="3200">
                <a:latin typeface="Calibri" panose="020F0502020204030204" pitchFamily="34" charset="0"/>
                <a:cs typeface="DejaVu Sans" charset="0"/>
              </a:rPr>
              <a:t>MYCIN</a:t>
            </a:r>
          </a:p>
          <a:p>
            <a:pPr lvl="1">
              <a:lnSpc>
                <a:spcPct val="100000"/>
              </a:lnSpc>
              <a:buFont typeface="Arial" panose="020B0604020202020204" pitchFamily="34" charset="0"/>
              <a:buChar char="–"/>
            </a:pPr>
            <a:r>
              <a:rPr lang="en-US" altLang="en-US" sz="2200">
                <a:latin typeface="Calibri" panose="020F0502020204030204" pitchFamily="34" charset="0"/>
                <a:cs typeface="DejaVu Sans" charset="0"/>
              </a:rPr>
              <a:t>Paling terkenal, dibuat oleh Edward Shortlife of Standford University tahun 70-an</a:t>
            </a:r>
          </a:p>
          <a:p>
            <a:pPr lvl="1">
              <a:lnSpc>
                <a:spcPct val="100000"/>
              </a:lnSpc>
              <a:buFont typeface="Arial" panose="020B0604020202020204" pitchFamily="34" charset="0"/>
              <a:buChar char="–"/>
            </a:pPr>
            <a:r>
              <a:rPr lang="en-US" altLang="en-US" sz="2200">
                <a:latin typeface="Calibri" panose="020F0502020204030204" pitchFamily="34" charset="0"/>
                <a:cs typeface="DejaVu Sans" charset="0"/>
              </a:rPr>
              <a:t>Sistem pakar medical yang bisa mendiagnosa penyakit infeksi dan merekomendasi pengobatan</a:t>
            </a:r>
          </a:p>
          <a:p>
            <a:pPr lvl="1">
              <a:lnSpc>
                <a:spcPct val="100000"/>
              </a:lnSpc>
              <a:buFont typeface="Arial" panose="020B0604020202020204" pitchFamily="34" charset="0"/>
              <a:buChar char="–"/>
            </a:pPr>
            <a:r>
              <a:rPr lang="en-US" altLang="en-US" sz="2200">
                <a:latin typeface="Calibri" panose="020F0502020204030204" pitchFamily="34" charset="0"/>
                <a:cs typeface="DejaVu Sans" charset="0"/>
              </a:rPr>
              <a:t>MYCIN membantu dokter mengidentifikasi pasien yang menderita penyakit dgn memasukkan data pasien: umur, riwayat kesehatan, hasil laboratorium dan informasi terkait lainnya. Dengan informasi ini ditambah pengetahuan yang sudah ada dalam komputer, MYCIN mendiagnosa selanjutnya merekomendasi obat dan dosis yang harus dimakan.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7" name="Rectangle 1">
            <a:extLst>
              <a:ext uri="{FF2B5EF4-FFF2-40B4-BE49-F238E27FC236}">
                <a16:creationId xmlns:a16="http://schemas.microsoft.com/office/drawing/2014/main" id="{0C1BF298-0130-4893-B889-F1EA6CDAA24C}"/>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ctr">
              <a:lnSpc>
                <a:spcPct val="100000"/>
              </a:lnSpc>
              <a:buClrTx/>
              <a:buFontTx/>
              <a:buNone/>
            </a:pPr>
            <a:r>
              <a:rPr lang="en-US" altLang="en-US" sz="4400">
                <a:latin typeface="Calibri" panose="020F0502020204030204" pitchFamily="34" charset="0"/>
                <a:cs typeface="DejaVu Sans" charset="0"/>
              </a:rPr>
              <a:t>BEBERAPA CONTOH</a:t>
            </a:r>
          </a:p>
        </p:txBody>
      </p:sp>
      <p:sp>
        <p:nvSpPr>
          <p:cNvPr id="9218" name="Rectangle 2">
            <a:extLst>
              <a:ext uri="{FF2B5EF4-FFF2-40B4-BE49-F238E27FC236}">
                <a16:creationId xmlns:a16="http://schemas.microsoft.com/office/drawing/2014/main" id="{326FA032-A25C-496D-81B2-01B081E445A7}"/>
              </a:ext>
            </a:extLst>
          </p:cNvPr>
          <p:cNvSpPr>
            <a:spLocks noChangeArrowheads="1"/>
          </p:cNvSpPr>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1pPr>
            <a:lvl2pPr marL="741363" indent="-28257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2pPr>
            <a:lvl3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3pPr>
            <a:lvl4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4pPr>
            <a:lvl5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9pPr>
          </a:lstStyle>
          <a:p>
            <a:pPr>
              <a:lnSpc>
                <a:spcPct val="100000"/>
              </a:lnSpc>
              <a:buFont typeface="Arial" panose="020B0604020202020204" pitchFamily="34" charset="0"/>
              <a:buChar char="•"/>
            </a:pPr>
            <a:r>
              <a:rPr lang="en-US" altLang="en-US" sz="2600">
                <a:latin typeface="Calibri" panose="020F0502020204030204" pitchFamily="34" charset="0"/>
                <a:cs typeface="DejaVu Sans" charset="0"/>
              </a:rPr>
              <a:t>DENDRAL</a:t>
            </a:r>
          </a:p>
          <a:p>
            <a:pPr lvl="1">
              <a:lnSpc>
                <a:spcPct val="100000"/>
              </a:lnSpc>
              <a:buFont typeface="Arial" panose="020B0604020202020204" pitchFamily="34" charset="0"/>
              <a:buChar char="–"/>
            </a:pPr>
            <a:r>
              <a:rPr lang="en-US" altLang="en-US" sz="2400">
                <a:latin typeface="Calibri" panose="020F0502020204030204" pitchFamily="34" charset="0"/>
                <a:cs typeface="DejaVu Sans" charset="0"/>
              </a:rPr>
              <a:t>Mengidentifikasi struktur molekular campuran kimia yang tak dikenal.</a:t>
            </a:r>
          </a:p>
          <a:p>
            <a:pPr>
              <a:lnSpc>
                <a:spcPct val="100000"/>
              </a:lnSpc>
              <a:buFont typeface="Arial" panose="020B0604020202020204" pitchFamily="34" charset="0"/>
              <a:buChar char="•"/>
            </a:pPr>
            <a:r>
              <a:rPr lang="en-US" altLang="en-US" sz="2600">
                <a:latin typeface="Calibri" panose="020F0502020204030204" pitchFamily="34" charset="0"/>
                <a:cs typeface="DejaVu Sans" charset="0"/>
              </a:rPr>
              <a:t>XCON</a:t>
            </a:r>
          </a:p>
          <a:p>
            <a:pPr lvl="1">
              <a:lnSpc>
                <a:spcPct val="100000"/>
              </a:lnSpc>
              <a:buFont typeface="Arial" panose="020B0604020202020204" pitchFamily="34" charset="0"/>
              <a:buChar char="–"/>
            </a:pPr>
            <a:r>
              <a:rPr lang="en-US" altLang="en-US" sz="2400">
                <a:latin typeface="Calibri" panose="020F0502020204030204" pitchFamily="34" charset="0"/>
                <a:cs typeface="DejaVu Sans" charset="0"/>
              </a:rPr>
              <a:t>Merupakan sistem pakar untuk membantu konfigurasi sistem komputer besar.</a:t>
            </a:r>
          </a:p>
          <a:p>
            <a:pPr>
              <a:lnSpc>
                <a:spcPct val="100000"/>
              </a:lnSpc>
              <a:buFont typeface="Arial" panose="020B0604020202020204" pitchFamily="34" charset="0"/>
              <a:buChar char="•"/>
            </a:pPr>
            <a:r>
              <a:rPr lang="en-US" altLang="en-US" sz="2600">
                <a:latin typeface="Calibri" panose="020F0502020204030204" pitchFamily="34" charset="0"/>
                <a:cs typeface="DejaVu Sans" charset="0"/>
              </a:rPr>
              <a:t>XSEL</a:t>
            </a:r>
          </a:p>
          <a:p>
            <a:pPr lvl="1">
              <a:lnSpc>
                <a:spcPct val="100000"/>
              </a:lnSpc>
              <a:buFont typeface="Arial" panose="020B0604020202020204" pitchFamily="34" charset="0"/>
              <a:buChar char="–"/>
            </a:pPr>
            <a:r>
              <a:rPr lang="en-US" altLang="en-US" sz="2400">
                <a:latin typeface="Calibri" panose="020F0502020204030204" pitchFamily="34" charset="0"/>
                <a:cs typeface="DejaVu Sans" charset="0"/>
              </a:rPr>
              <a:t>Dirancang untuk membantu karyawan bagian penjualan dalam memilih komponen istem VAX.</a:t>
            </a:r>
          </a:p>
          <a:p>
            <a:pPr lvl="1">
              <a:lnSpc>
                <a:spcPct val="100000"/>
              </a:lnSpc>
              <a:buFont typeface="Arial" panose="020B0604020202020204" pitchFamily="34" charset="0"/>
              <a:buChar char="–"/>
            </a:pPr>
            <a:r>
              <a:rPr lang="en-US" altLang="en-US" sz="2400">
                <a:latin typeface="Calibri" panose="020F0502020204030204" pitchFamily="34" charset="0"/>
                <a:cs typeface="DejaVu Sans" charset="0"/>
              </a:rPr>
              <a:t>Karena banyaknya pilihan karyawan tersebut sering menghadapi kesulitan dalam memilih suatu komponen yang paling tepat.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1" name="Rectangle 1">
            <a:extLst>
              <a:ext uri="{FF2B5EF4-FFF2-40B4-BE49-F238E27FC236}">
                <a16:creationId xmlns:a16="http://schemas.microsoft.com/office/drawing/2014/main" id="{34EDFA4E-0849-4671-9769-F64690399A11}"/>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ctr">
              <a:lnSpc>
                <a:spcPct val="100000"/>
              </a:lnSpc>
              <a:buClrTx/>
              <a:buFontTx/>
              <a:buNone/>
            </a:pPr>
            <a:r>
              <a:rPr lang="en-US" altLang="en-US" sz="4400">
                <a:latin typeface="Calibri" panose="020F0502020204030204" pitchFamily="34" charset="0"/>
                <a:cs typeface="DejaVu Sans" charset="0"/>
              </a:rPr>
              <a:t>BEBERAPA CONTOH</a:t>
            </a:r>
          </a:p>
        </p:txBody>
      </p:sp>
      <p:sp>
        <p:nvSpPr>
          <p:cNvPr id="10242" name="Rectangle 2">
            <a:extLst>
              <a:ext uri="{FF2B5EF4-FFF2-40B4-BE49-F238E27FC236}">
                <a16:creationId xmlns:a16="http://schemas.microsoft.com/office/drawing/2014/main" id="{DB4D386E-9ACF-4EE9-861F-EC7FCBFD8DE4}"/>
              </a:ext>
            </a:extLst>
          </p:cNvPr>
          <p:cNvSpPr>
            <a:spLocks noChangeArrowheads="1"/>
          </p:cNvSpPr>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1pPr>
            <a:lvl2pPr marL="741363" indent="-28257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2pPr>
            <a:lvl3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3pPr>
            <a:lvl4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4pPr>
            <a:lvl5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9pPr>
          </a:lstStyle>
          <a:p>
            <a:pPr>
              <a:lnSpc>
                <a:spcPct val="100000"/>
              </a:lnSpc>
              <a:buFont typeface="Arial" panose="020B0604020202020204" pitchFamily="34" charset="0"/>
              <a:buChar char="•"/>
            </a:pPr>
            <a:r>
              <a:rPr lang="en-US" altLang="en-US" sz="2800">
                <a:latin typeface="Calibri" panose="020F0502020204030204" pitchFamily="34" charset="0"/>
                <a:cs typeface="DejaVu Sans" charset="0"/>
              </a:rPr>
              <a:t>PROSPECTOR</a:t>
            </a:r>
          </a:p>
          <a:p>
            <a:pPr lvl="1">
              <a:lnSpc>
                <a:spcPct val="100000"/>
              </a:lnSpc>
              <a:buFont typeface="Arial" panose="020B0604020202020204" pitchFamily="34" charset="0"/>
              <a:buChar char="–"/>
            </a:pPr>
            <a:r>
              <a:rPr lang="en-US" altLang="en-US" sz="2600">
                <a:latin typeface="Calibri" panose="020F0502020204030204" pitchFamily="34" charset="0"/>
                <a:cs typeface="DejaVu Sans" charset="0"/>
              </a:rPr>
              <a:t>sistem pakar yang membantu ahli geologi dalam mencari dan menemukan deposit. </a:t>
            </a:r>
          </a:p>
          <a:p>
            <a:pPr lvl="1">
              <a:lnSpc>
                <a:spcPct val="100000"/>
              </a:lnSpc>
              <a:buFont typeface="Arial" panose="020B0604020202020204" pitchFamily="34" charset="0"/>
              <a:buChar char="–"/>
            </a:pPr>
            <a:r>
              <a:rPr lang="en-US" altLang="en-US" sz="2600">
                <a:latin typeface="Calibri" panose="020F0502020204030204" pitchFamily="34" charset="0"/>
                <a:cs typeface="DejaVu Sans" charset="0"/>
              </a:rPr>
              <a:t>Data yg diinputkan : ciri-ciri geologi dicatat, sampel tanah dan batu-batuan.</a:t>
            </a:r>
          </a:p>
          <a:p>
            <a:pPr>
              <a:lnSpc>
                <a:spcPct val="100000"/>
              </a:lnSpc>
              <a:buFont typeface="Arial" panose="020B0604020202020204" pitchFamily="34" charset="0"/>
              <a:buChar char="•"/>
            </a:pPr>
            <a:r>
              <a:rPr lang="en-US" altLang="en-US" sz="2800">
                <a:latin typeface="Calibri" panose="020F0502020204030204" pitchFamily="34" charset="0"/>
                <a:cs typeface="DejaVu Sans" charset="0"/>
              </a:rPr>
              <a:t>DELTA</a:t>
            </a:r>
          </a:p>
          <a:p>
            <a:pPr lvl="1">
              <a:lnSpc>
                <a:spcPct val="100000"/>
              </a:lnSpc>
              <a:buFont typeface="Arial" panose="020B0604020202020204" pitchFamily="34" charset="0"/>
              <a:buChar char="–"/>
            </a:pPr>
            <a:r>
              <a:rPr lang="en-US" altLang="en-US" sz="2600">
                <a:latin typeface="Calibri" panose="020F0502020204030204" pitchFamily="34" charset="0"/>
                <a:cs typeface="DejaVu Sans" charset="0"/>
              </a:rPr>
              <a:t>Dibuat oleh perusahaan General Electric (GE) membantu karyawan bagian pemeliharaan mesin lokomotif diesel dalam memantau mesin-mesin yang tidak berfungsi dengan baik dan membimbing ke arah prosedur perbaikan.</a:t>
            </a:r>
          </a:p>
          <a:p>
            <a:pPr marL="342900" indent="-338138">
              <a:lnSpc>
                <a:spcPct val="100000"/>
              </a:lnSpc>
              <a:buClrTx/>
              <a:buFontTx/>
              <a:buNone/>
            </a:pPr>
            <a:endParaRPr lang="en-US" altLang="en-US" sz="2600">
              <a:latin typeface="Calibri" panose="020F0502020204030204" pitchFamily="34" charset="0"/>
              <a:cs typeface="DejaVu Sans"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5" name="Rectangle 1">
            <a:extLst>
              <a:ext uri="{FF2B5EF4-FFF2-40B4-BE49-F238E27FC236}">
                <a16:creationId xmlns:a16="http://schemas.microsoft.com/office/drawing/2014/main" id="{6526824B-048C-45D8-878E-F36E6FB1A96B}"/>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ctr">
              <a:lnSpc>
                <a:spcPct val="100000"/>
              </a:lnSpc>
              <a:buClrTx/>
              <a:buFontTx/>
              <a:buNone/>
            </a:pPr>
            <a:r>
              <a:rPr lang="en-US" altLang="en-US" sz="4400">
                <a:latin typeface="Calibri" panose="020F0502020204030204" pitchFamily="34" charset="0"/>
                <a:cs typeface="DejaVu Sans" charset="0"/>
              </a:rPr>
              <a:t>BEBERAPA CONTOH</a:t>
            </a:r>
          </a:p>
        </p:txBody>
      </p:sp>
      <p:sp>
        <p:nvSpPr>
          <p:cNvPr id="11266" name="Rectangle 2">
            <a:extLst>
              <a:ext uri="{FF2B5EF4-FFF2-40B4-BE49-F238E27FC236}">
                <a16:creationId xmlns:a16="http://schemas.microsoft.com/office/drawing/2014/main" id="{C30B936A-2178-4670-9A5A-2DC23FBC2035}"/>
              </a:ext>
            </a:extLst>
          </p:cNvPr>
          <p:cNvSpPr>
            <a:spLocks noChangeArrowheads="1"/>
          </p:cNvSpPr>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1pPr>
            <a:lvl2pPr marL="741363" indent="-28257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2pPr>
            <a:lvl3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3pPr>
            <a:lvl4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4pPr>
            <a:lvl5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9pPr>
          </a:lstStyle>
          <a:p>
            <a:pPr>
              <a:lnSpc>
                <a:spcPct val="100000"/>
              </a:lnSpc>
              <a:buFont typeface="Arial" panose="020B0604020202020204" pitchFamily="34" charset="0"/>
              <a:buChar char="•"/>
            </a:pPr>
            <a:r>
              <a:rPr lang="en-US" altLang="en-US" sz="2400">
                <a:latin typeface="Calibri" panose="020F0502020204030204" pitchFamily="34" charset="0"/>
                <a:cs typeface="DejaVu Sans" charset="0"/>
              </a:rPr>
              <a:t>FOLIO</a:t>
            </a:r>
          </a:p>
          <a:p>
            <a:pPr lvl="1">
              <a:lnSpc>
                <a:spcPct val="100000"/>
              </a:lnSpc>
              <a:buFont typeface="Arial" panose="020B0604020202020204" pitchFamily="34" charset="0"/>
              <a:buChar char="–"/>
            </a:pPr>
            <a:r>
              <a:rPr lang="en-US" altLang="en-US" sz="2200">
                <a:latin typeface="Calibri" panose="020F0502020204030204" pitchFamily="34" charset="0"/>
                <a:cs typeface="DejaVu Sans" charset="0"/>
              </a:rPr>
              <a:t>Sistem pakar yang menolong stock broker dan tugas manajer dalam menangani investasi bagi kepentingan para langganannya. Stock broker mewawancarai langganan untuk menentukan tujuan sumber dan investasi mereka.</a:t>
            </a:r>
          </a:p>
          <a:p>
            <a:pPr lvl="1">
              <a:lnSpc>
                <a:spcPct val="100000"/>
              </a:lnSpc>
              <a:buFont typeface="Arial" panose="020B0604020202020204" pitchFamily="34" charset="0"/>
              <a:buChar char="–"/>
            </a:pPr>
            <a:r>
              <a:rPr lang="en-US" altLang="en-US" sz="2200">
                <a:latin typeface="Calibri" panose="020F0502020204030204" pitchFamily="34" charset="0"/>
                <a:cs typeface="DejaVu Sans" charset="0"/>
              </a:rPr>
              <a:t>FOLIO bisa memberikan rekomendasi tentang keamanan investasi, mengevaluasi stock beresiko tinggi,menghitung pengembalian modal, dan membuat keputusan dalam hal pemasaran suatu komoditi.</a:t>
            </a:r>
          </a:p>
          <a:p>
            <a:pPr lvl="1">
              <a:lnSpc>
                <a:spcPct val="100000"/>
              </a:lnSpc>
              <a:buFont typeface="Arial" panose="020B0604020202020204" pitchFamily="34" charset="0"/>
              <a:buChar char="–"/>
            </a:pPr>
            <a:r>
              <a:rPr lang="en-US" altLang="en-US" sz="2200">
                <a:latin typeface="Calibri" panose="020F0502020204030204" pitchFamily="34" charset="0"/>
                <a:cs typeface="DejaVu Sans" charset="0"/>
              </a:rPr>
              <a:t>Membantu para perencana keuangan untuk memperkecil kerugian karena pajak, inflasi atau faktor lain misal turun naiknya nilai mata uang.</a:t>
            </a:r>
          </a:p>
          <a:p>
            <a:pPr marL="342900" indent="-338138">
              <a:lnSpc>
                <a:spcPct val="100000"/>
              </a:lnSpc>
              <a:buClrTx/>
              <a:buFontTx/>
              <a:buNone/>
            </a:pPr>
            <a:endParaRPr lang="en-US" altLang="en-US">
              <a:cs typeface="DejaVu Sans" charset="0"/>
            </a:endParaRPr>
          </a:p>
          <a:p>
            <a:pPr marL="342900" indent="-338138">
              <a:lnSpc>
                <a:spcPct val="100000"/>
              </a:lnSpc>
              <a:buClrTx/>
              <a:buFontTx/>
              <a:buNone/>
            </a:pPr>
            <a:endParaRPr lang="en-US" altLang="en-US">
              <a:cs typeface="DejaVu Sans"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89" name="Rectangle 1">
            <a:extLst>
              <a:ext uri="{FF2B5EF4-FFF2-40B4-BE49-F238E27FC236}">
                <a16:creationId xmlns:a16="http://schemas.microsoft.com/office/drawing/2014/main" id="{20F3FA9C-26D1-4F7C-BDFC-939BC01D419F}"/>
              </a:ext>
            </a:extLst>
          </p:cNvPr>
          <p:cNvSpPr>
            <a:spLocks noChangeArrowheads="1"/>
          </p:cNvSpPr>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panose="020B0604020202020204" pitchFamily="34" charset="0"/>
                <a:cs typeface="WenQuanYi Micro Hei" charset="0"/>
              </a:defRPr>
            </a:lvl9pPr>
          </a:lstStyle>
          <a:p>
            <a:pPr algn="ctr">
              <a:lnSpc>
                <a:spcPct val="100000"/>
              </a:lnSpc>
              <a:buClrTx/>
              <a:buFontTx/>
              <a:buNone/>
            </a:pPr>
            <a:r>
              <a:rPr lang="en-US" altLang="en-US" sz="4400">
                <a:latin typeface="Calibri" panose="020F0502020204030204" pitchFamily="34" charset="0"/>
                <a:cs typeface="DejaVu Sans" charset="0"/>
              </a:rPr>
              <a:t>BEBERAPA CONTOH</a:t>
            </a:r>
          </a:p>
        </p:txBody>
      </p:sp>
      <p:sp>
        <p:nvSpPr>
          <p:cNvPr id="12290" name="Rectangle 2">
            <a:extLst>
              <a:ext uri="{FF2B5EF4-FFF2-40B4-BE49-F238E27FC236}">
                <a16:creationId xmlns:a16="http://schemas.microsoft.com/office/drawing/2014/main" id="{DB1BA5E9-53F8-45CB-AFB6-54C93983191C}"/>
              </a:ext>
            </a:extLst>
          </p:cNvPr>
          <p:cNvSpPr>
            <a:spLocks noChangeArrowheads="1"/>
          </p:cNvSpPr>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1313" indent="-33972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1pPr>
            <a:lvl2pPr marL="741363" indent="-282575">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2pPr>
            <a:lvl3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3pPr>
            <a:lvl4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4pPr>
            <a:lvl5pPr>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341313" algn="l"/>
                <a:tab pos="798513" algn="l"/>
                <a:tab pos="1255713" algn="l"/>
                <a:tab pos="1712913" algn="l"/>
                <a:tab pos="2170113" algn="l"/>
                <a:tab pos="2627313" algn="l"/>
                <a:tab pos="3084513" algn="l"/>
                <a:tab pos="3541713" algn="l"/>
                <a:tab pos="3998913" algn="l"/>
                <a:tab pos="4456113" algn="l"/>
                <a:tab pos="4913313" algn="l"/>
                <a:tab pos="5370513" algn="l"/>
                <a:tab pos="5827713" algn="l"/>
                <a:tab pos="6284913" algn="l"/>
                <a:tab pos="6742113" algn="l"/>
                <a:tab pos="7199313" algn="l"/>
                <a:tab pos="7656513" algn="l"/>
                <a:tab pos="8113713" algn="l"/>
                <a:tab pos="8570913" algn="l"/>
                <a:tab pos="9028113" algn="l"/>
                <a:tab pos="9485313" algn="l"/>
              </a:tabLst>
              <a:defRPr>
                <a:solidFill>
                  <a:srgbClr val="000000"/>
                </a:solidFill>
                <a:latin typeface="Arial" panose="020B0604020202020204" pitchFamily="34" charset="0"/>
                <a:cs typeface="WenQuanYi Micro Hei" charset="0"/>
              </a:defRPr>
            </a:lvl9pPr>
          </a:lstStyle>
          <a:p>
            <a:pPr>
              <a:lnSpc>
                <a:spcPct val="100000"/>
              </a:lnSpc>
              <a:buFont typeface="Arial" panose="020B0604020202020204" pitchFamily="34" charset="0"/>
              <a:buChar char="•"/>
            </a:pPr>
            <a:r>
              <a:rPr lang="en-US" altLang="en-US" sz="2600">
                <a:latin typeface="Calibri" panose="020F0502020204030204" pitchFamily="34" charset="0"/>
                <a:cs typeface="DejaVu Sans" charset="0"/>
              </a:rPr>
              <a:t>EL</a:t>
            </a:r>
          </a:p>
          <a:p>
            <a:pPr lvl="1">
              <a:lnSpc>
                <a:spcPct val="100000"/>
              </a:lnSpc>
              <a:buFont typeface="Arial" panose="020B0604020202020204" pitchFamily="34" charset="0"/>
              <a:buChar char="–"/>
            </a:pPr>
            <a:r>
              <a:rPr lang="en-US" altLang="en-US" sz="2400">
                <a:latin typeface="Calibri" panose="020F0502020204030204" pitchFamily="34" charset="0"/>
                <a:cs typeface="DejaVu Sans" charset="0"/>
              </a:rPr>
              <a:t>Digunakan untuk menganalisa dan membantu rekayasa rancangan sirkuit elektronik yang terbuat dari transistor, dioda dan resistor.</a:t>
            </a:r>
          </a:p>
          <a:p>
            <a:pPr lvl="1">
              <a:lnSpc>
                <a:spcPct val="100000"/>
              </a:lnSpc>
              <a:buFont typeface="Arial" panose="020B0604020202020204" pitchFamily="34" charset="0"/>
              <a:buChar char="–"/>
            </a:pPr>
            <a:r>
              <a:rPr lang="en-US" altLang="en-US" sz="2400">
                <a:latin typeface="Calibri" panose="020F0502020204030204" pitchFamily="34" charset="0"/>
                <a:cs typeface="DejaVu Sans" charset="0"/>
              </a:rPr>
              <a:t>Diagram skematik dari sirkuit ini dimasukkan ke dalam komputer dan EL menganalisis menentukan karakteristik sirkuit, nilai voltase, dan strum yang ada pada semua titik sirkuit.</a:t>
            </a:r>
          </a:p>
          <a:p>
            <a:pPr lvl="1">
              <a:lnSpc>
                <a:spcPct val="100000"/>
              </a:lnSpc>
              <a:buFont typeface="Arial" panose="020B0604020202020204" pitchFamily="34" charset="0"/>
              <a:buChar char="–"/>
            </a:pPr>
            <a:r>
              <a:rPr lang="en-US" altLang="en-US" sz="2400">
                <a:latin typeface="Calibri" panose="020F0502020204030204" pitchFamily="34" charset="0"/>
                <a:cs typeface="DejaVu Sans" charset="0"/>
              </a:rPr>
              <a:t>Basis pengetahuan pada EL merupakan prinsip umum elektronik seperti hukum OHM, hukumkirchoff, karakteristik komponen, teori operasi transistor.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
        <a:cs typeface="WenQuanYi Micro Hei"/>
      </a:majorFont>
      <a:minorFont>
        <a:latin typeface="Arial"/>
        <a:ea typeface=""/>
        <a:cs typeface="WenQuanYi Micro Hei"/>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solidFill>
              <a:schemeClr val="bg1"/>
            </a:solidFill>
            <a:effectLst/>
            <a:latin typeface="Arial" panose="020B0604020202020204" pitchFamily="34" charset="0"/>
            <a:cs typeface="WenQuanYi Micro Hei"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solidFill>
              <a:schemeClr val="bg1"/>
            </a:solidFill>
            <a:effectLst/>
            <a:latin typeface="Arial" panose="020B0604020202020204" pitchFamily="34" charset="0"/>
            <a:cs typeface="WenQuanYi Micro Hei"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
        <a:cs typeface="WenQuanYi Micro Hei"/>
      </a:majorFont>
      <a:minorFont>
        <a:latin typeface="Arial"/>
        <a:ea typeface=""/>
        <a:cs typeface="WenQuanYi Micro Hei"/>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solidFill>
              <a:schemeClr val="bg1"/>
            </a:solidFill>
            <a:effectLst/>
            <a:latin typeface="Arial" panose="020B0604020202020204" pitchFamily="34" charset="0"/>
            <a:cs typeface="WenQuanYi Micro Hei"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solidFill>
              <a:schemeClr val="bg1"/>
            </a:solidFill>
            <a:effectLst/>
            <a:latin typeface="Arial" panose="020B0604020202020204" pitchFamily="34" charset="0"/>
            <a:cs typeface="WenQuanYi Micro Hei"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634</TotalTime>
  <Words>1847</Words>
  <Application>Microsoft Office PowerPoint</Application>
  <PresentationFormat>On-screen Show (4:3)</PresentationFormat>
  <Paragraphs>217</Paragraphs>
  <Slides>32</Slides>
  <Notes>32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32</vt:i4>
      </vt:variant>
    </vt:vector>
  </HeadingPairs>
  <TitlesOfParts>
    <vt:vector size="38" baseType="lpstr">
      <vt:lpstr>Arial</vt:lpstr>
      <vt:lpstr>Calibri</vt:lpstr>
      <vt:lpstr>DejaVu Sans</vt:lpstr>
      <vt:lpstr>Times New Roman</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 PAKAR (expert system)</dc:title>
  <dc:subject/>
  <dc:creator>user</dc:creator>
  <cp:keywords/>
  <dc:description/>
  <cp:lastModifiedBy>Nurjoko Nurjoko</cp:lastModifiedBy>
  <cp:revision>27</cp:revision>
  <cp:lastPrinted>1601-01-01T00:00:00Z</cp:lastPrinted>
  <dcterms:created xsi:type="dcterms:W3CDTF">2015-04-05T17:57:32Z</dcterms:created>
  <dcterms:modified xsi:type="dcterms:W3CDTF">2026-01-04T22:52:06Z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HiddenSlides">
    <vt:r8>0</vt:r8>
  </property>
  <property fmtid="{D5CDD505-2E9C-101B-9397-08002B2CF9AE}" pid="4" name="HyperlinksChanged">
    <vt:bool>false</vt:bool>
  </property>
  <property fmtid="{D5CDD505-2E9C-101B-9397-08002B2CF9AE}" pid="5" name="LinksUpToDate">
    <vt:bool>false</vt:bool>
  </property>
  <property fmtid="{D5CDD505-2E9C-101B-9397-08002B2CF9AE}" pid="6" name="MMClips">
    <vt:r8>0</vt:r8>
  </property>
  <property fmtid="{D5CDD505-2E9C-101B-9397-08002B2CF9AE}" pid="7" name="Notes">
    <vt:r8>0</vt:r8>
  </property>
  <property fmtid="{D5CDD505-2E9C-101B-9397-08002B2CF9AE}" pid="8" name="PresentationFormat">
    <vt:lpwstr>On-screen Show (4:3)</vt:lpwstr>
  </property>
  <property fmtid="{D5CDD505-2E9C-101B-9397-08002B2CF9AE}" pid="9" name="ScaleCrop">
    <vt:bool>false</vt:bool>
  </property>
  <property fmtid="{D5CDD505-2E9C-101B-9397-08002B2CF9AE}" pid="10" name="ShareDoc">
    <vt:bool>false</vt:bool>
  </property>
  <property fmtid="{D5CDD505-2E9C-101B-9397-08002B2CF9AE}" pid="11" name="Slides">
    <vt:r8>45</vt:r8>
  </property>
</Properties>
</file>