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9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2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38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717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81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32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16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56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5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24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4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4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1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7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3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72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dan Rencana Pemasaran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Pemasaran dan Nilai Pelanggan</a:t>
            </a:r>
          </a:p>
          <a:p>
            <a:r>
              <a:t>Perencanaan Strategi Korporat dan Divisi</a:t>
            </a:r>
          </a:p>
          <a:p>
            <a:r>
              <a:t>Perencanaan Strategis Unit Bisnis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Strategi Korporat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Pertumbuhan</a:t>
            </a:r>
          </a:p>
          <a:p>
            <a:r>
              <a:t>Stabilitas</a:t>
            </a:r>
          </a:p>
          <a:p>
            <a:r>
              <a:t>Keberlanjutan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Bentuk Strategi Korporat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Pertumbuhan</a:t>
            </a:r>
          </a:p>
          <a:p>
            <a:r>
              <a:t>Stabilitas</a:t>
            </a:r>
          </a:p>
          <a:p>
            <a:r>
              <a:t>Diversifikasi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Divisi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Fokus per divisi</a:t>
            </a:r>
          </a:p>
          <a:p>
            <a:r>
              <a:t>Penyesuaian strategi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Strategi Divisi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Alokasi sumber daya</a:t>
            </a:r>
          </a:p>
          <a:p>
            <a:r>
              <a:t>Portofolio bisnis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Unit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Fokus SBU</a:t>
            </a:r>
          </a:p>
          <a:p>
            <a:r>
              <a:t>Pasar dan pesaing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Strategi Unit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Keunggulan bersaing</a:t>
            </a:r>
          </a:p>
          <a:p>
            <a:r>
              <a:t>Kinerja pasar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Bersaing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Cost leadership</a:t>
            </a:r>
          </a:p>
          <a:p>
            <a:r>
              <a:t>Diferensiasi</a:t>
            </a:r>
          </a:p>
          <a:p>
            <a:r>
              <a:t>Fokus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&amp; Pemasaran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Segmentasi</a:t>
            </a:r>
          </a:p>
          <a:p>
            <a:r>
              <a:t>Targeting</a:t>
            </a:r>
          </a:p>
          <a:p>
            <a:r>
              <a:t>Positioning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Integrasi Strategi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Korporat</a:t>
            </a:r>
          </a:p>
          <a:p>
            <a:r>
              <a:t>Divisi</a:t>
            </a:r>
          </a:p>
          <a:p>
            <a:r>
              <a:t>Unit Bisnis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Penerapan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Korporat: Ekspansi</a:t>
            </a:r>
          </a:p>
          <a:p>
            <a:r>
              <a:t>Divisi: Produk unggulan</a:t>
            </a:r>
          </a:p>
          <a:p>
            <a:r>
              <a:t>Unit: Diferensiasi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nilai pelanggan</a:t>
            </a:r>
          </a:p>
          <a:p>
            <a:r>
              <a:t>Menjelaskan strategi korporat, divisi, dan unit bisnis</a:t>
            </a:r>
          </a:p>
          <a:p>
            <a:r>
              <a:t>Menganalisis strategi pemasaran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Nilai pelanggan inti strategi</a:t>
            </a:r>
          </a:p>
          <a:p>
            <a:r>
              <a:t>Perencanaan berjenjang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Strategi Pemasaran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Rencana jangka panjang pemasaran</a:t>
            </a:r>
          </a:p>
          <a:p>
            <a:r>
              <a:t>Integrasi analisis pasar dan pelanggan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Pemasaran Modern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Fokus pelanggan</a:t>
            </a:r>
          </a:p>
          <a:p>
            <a:r>
              <a:t>Orientasi jangka panjang</a:t>
            </a:r>
          </a:p>
          <a:p>
            <a:r>
              <a:t>Nilai pelanggan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Pemasaran dan Nilai Pelanggan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Manfaat dikurangi biaya</a:t>
            </a:r>
          </a:p>
          <a:p>
            <a:r>
              <a:t>Nilai ekonomi dan emosional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Nilai Pelanggan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Nilai fungsional</a:t>
            </a:r>
          </a:p>
          <a:p>
            <a:r>
              <a:t>Nilai emosional</a:t>
            </a:r>
          </a:p>
          <a:p>
            <a:r>
              <a:t>Nilai sosial</a:t>
            </a:r>
          </a:p>
          <a:p>
            <a:r>
              <a:t>Nilai biaya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Nilai Pelanggan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Meningkatkan kepuasan</a:t>
            </a:r>
          </a:p>
          <a:p>
            <a:r>
              <a:t>Mendorong loyalitas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Pelanggan &amp; Strategi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Ciptakan nilai</a:t>
            </a:r>
          </a:p>
          <a:p>
            <a:r>
              <a:t>Komunikasikan nilai</a:t>
            </a:r>
          </a:p>
          <a:p>
            <a:r>
              <a:t>Antarkan nilai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Korporat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Menentukan arah bisnis</a:t>
            </a:r>
          </a:p>
          <a:p>
            <a:r>
              <a:t>Pasar yang dilayani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183</Words>
  <Application>Microsoft Office PowerPoint</Application>
  <PresentationFormat>On-screen Show (4:3)</PresentationFormat>
  <Paragraphs>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Ion</vt:lpstr>
      <vt:lpstr>Strategi dan Rencana Pemasaran</vt:lpstr>
      <vt:lpstr>Capaian Pembelajaran</vt:lpstr>
      <vt:lpstr>Pengertian Strategi Pemasaran</vt:lpstr>
      <vt:lpstr>Konsep Pemasaran Modern</vt:lpstr>
      <vt:lpstr>Pemasaran dan Nilai Pelanggan</vt:lpstr>
      <vt:lpstr>Komponen Nilai Pelanggan</vt:lpstr>
      <vt:lpstr>Pentingnya Nilai Pelanggan</vt:lpstr>
      <vt:lpstr>Nilai Pelanggan &amp; Strategi</vt:lpstr>
      <vt:lpstr>Strategi Korporat</vt:lpstr>
      <vt:lpstr>Tujuan Strategi Korporat</vt:lpstr>
      <vt:lpstr>Bentuk Strategi Korporat</vt:lpstr>
      <vt:lpstr>Strategi Divisi</vt:lpstr>
      <vt:lpstr>Peran Strategi Divisi</vt:lpstr>
      <vt:lpstr>Strategi Unit Bisnis</vt:lpstr>
      <vt:lpstr>Tujuan Strategi Unit Bisnis</vt:lpstr>
      <vt:lpstr>Strategi Bersaing</vt:lpstr>
      <vt:lpstr>Strategi &amp; Pemasaran</vt:lpstr>
      <vt:lpstr>Integrasi Strategi</vt:lpstr>
      <vt:lpstr>Contoh Penerapan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dan Rencana Pemasaran</dc:title>
  <dc:subject/>
  <dc:creator/>
  <cp:keywords/>
  <dc:description>generated using python-pptx</dc:description>
  <cp:lastModifiedBy>Viola De Yusa</cp:lastModifiedBy>
  <cp:revision>2</cp:revision>
  <dcterms:created xsi:type="dcterms:W3CDTF">2013-01-27T09:14:16Z</dcterms:created>
  <dcterms:modified xsi:type="dcterms:W3CDTF">2026-01-05T02:39:13Z</dcterms:modified>
  <cp:category/>
</cp:coreProperties>
</file>