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8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9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0505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43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3628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2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36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7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99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0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8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00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7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8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1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08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2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Nilai Dasar Pengembangan IPTEK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Mata Kuliah Pancasila</a:t>
            </a:r>
          </a:p>
          <a:p>
            <a:r>
              <a:t>Institut Informatika dan Bisnis Darmajaya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E-Government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Digitalisasi layanan publik.</a:t>
            </a:r>
          </a:p>
          <a:p>
            <a:r>
              <a:t>Efisiensi administrasi.</a:t>
            </a:r>
          </a:p>
          <a:p>
            <a:r>
              <a:t>Perlindungan data masyarakat.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E-Learning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Pembelajaran daring.</a:t>
            </a:r>
          </a:p>
          <a:p>
            <a:r>
              <a:t>Pemerataan pendidikan.</a:t>
            </a:r>
          </a:p>
          <a:p>
            <a:r>
              <a:t>Pemanfaatan teknologi pendidikan.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Pancasila sebagai kompas moral IPTEK.</a:t>
            </a:r>
          </a:p>
          <a:p>
            <a:r>
              <a:t>Kemajuan teknologi harus beradab dan berkeadilan.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Mengapa Pancasila penting dalam IPTEK?</a:t>
            </a:r>
          </a:p>
          <a:p>
            <a:r>
              <a:t>Berikan contoh implementasi IPTEK berlandaskan Pancasila.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Perkembangan IPTEK membawa manfaat besar.</a:t>
            </a:r>
          </a:p>
          <a:p>
            <a:r>
              <a:t>Namun perlu nilai moral dan etika.</a:t>
            </a:r>
          </a:p>
          <a:p>
            <a:r>
              <a:t>Pancasila menjadi landasan utama pengembangan IPTEK di Indonesia.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IPTEK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Ilmu Pengetahuan: proses memahami fenomena alam dan sosial.</a:t>
            </a:r>
          </a:p>
          <a:p>
            <a:r>
              <a:t>Teknologi: penerapan ilmu pengetahuan untuk memudahkan kehidupan manusia.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Sistem Nilai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Nilai Ketuhanan</a:t>
            </a:r>
          </a:p>
          <a:p>
            <a:r>
              <a:t>Nilai Kemanusiaan</a:t>
            </a:r>
          </a:p>
          <a:p>
            <a:r>
              <a:t>Nilai Persatuan</a:t>
            </a:r>
          </a:p>
          <a:p>
            <a:r>
              <a:t>Nilai Kerakyatan</a:t>
            </a:r>
          </a:p>
          <a:p>
            <a:r>
              <a:t>Nilai Keadilan Sosial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1: Ketuhanan Yang Maha 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IPTEK harus bermoral dan bertanggung jawab.</a:t>
            </a:r>
          </a:p>
          <a:p>
            <a:r>
              <a:t>Tidak bertentangan dengan nilai agama.</a:t>
            </a:r>
          </a:p>
          <a:p>
            <a:r>
              <a:t>Digunakan untuk kemaslahatan manusia.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2: Kemanusiaan yang Adil dan Beradab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Menjunjung harkat dan martabat manusia.</a:t>
            </a:r>
          </a:p>
          <a:p>
            <a:r>
              <a:t>Perlindungan HAM dan privasi.</a:t>
            </a:r>
          </a:p>
          <a:p>
            <a:r>
              <a:t>Teknologi yang humanis.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3: Persatuan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IPTEK memperkuat persatuan bangsa.</a:t>
            </a:r>
          </a:p>
          <a:p>
            <a:r>
              <a:t>Pemerataan akses teknologi.</a:t>
            </a:r>
          </a:p>
          <a:p>
            <a:r>
              <a:t>Menghindari kesenjangan digital.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4: Kerakyatan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Kebijakan IPTEK melalui musyawarah.</a:t>
            </a:r>
          </a:p>
          <a:p>
            <a:r>
              <a:t>Partisipasi publik.</a:t>
            </a:r>
          </a:p>
          <a:p>
            <a:r>
              <a:t>Regulasi yang transparan.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5: Keadilan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IPTEK untuk kesejahteraan rakyat.</a:t>
            </a:r>
          </a:p>
          <a:p>
            <a:r>
              <a:t>Manfaat teknologi dirasakan merata.</a:t>
            </a:r>
          </a:p>
          <a:p>
            <a:r>
              <a:t>Mengurangi kesenjangan sosial.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233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Wisp</vt:lpstr>
      <vt:lpstr>Pancasila sebagai Nilai Dasar Pengembangan IPTEK</vt:lpstr>
      <vt:lpstr>Pendahuluan</vt:lpstr>
      <vt:lpstr>Pengertian IPTEK</vt:lpstr>
      <vt:lpstr>Pancasila sebagai Sistem Nilai</vt:lpstr>
      <vt:lpstr>Sila 1: Ketuhanan Yang Maha Esa</vt:lpstr>
      <vt:lpstr>Sila 2: Kemanusiaan yang Adil dan Beradab</vt:lpstr>
      <vt:lpstr>Sila 3: Persatuan Indonesia</vt:lpstr>
      <vt:lpstr>Sila 4: Kerakyatan</vt:lpstr>
      <vt:lpstr>Sila 5: Keadilan Sosial</vt:lpstr>
      <vt:lpstr>Studi Kasus: E-Government</vt:lpstr>
      <vt:lpstr>Studi Kasus: E-Learning</vt:lpstr>
      <vt:lpstr>Penutup</vt:lpstr>
      <vt:lpstr>Pertanyaan Diskusi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2026-01-05T02:32:18Z</dcterms:modified>
  <cp:category/>
</cp:coreProperties>
</file>