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2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0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9135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90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0370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75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33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6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9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5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6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9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23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60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7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Penangkal Korupsi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Mata Kuliah Pancasila</a:t>
            </a:r>
          </a:p>
          <a:p>
            <a:r>
              <a:t>Institut Informatika dan Bisnis Darmajaya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Bedah Kasus Korupsi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Kasus pengadaan barang dan jasa.</a:t>
            </a:r>
          </a:p>
          <a:p>
            <a:r>
              <a:t>Penyalahgunaan wewenang dan suap.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Kasus Berdasarkan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Melanggar seluruh sila Pancasila.</a:t>
            </a:r>
          </a:p>
          <a:p>
            <a:r>
              <a:t>Menghancurkan nilai keadilan dan kepercayaan publik.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Sharing Konsep Pencegahan Korupsi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Pendidikan karakter</a:t>
            </a:r>
          </a:p>
          <a:p>
            <a:r>
              <a:t>Keteladanan pemimpin</a:t>
            </a:r>
          </a:p>
          <a:p>
            <a:r>
              <a:t>Budaya organisasi berintegritas</a:t>
            </a:r>
          </a:p>
          <a:p>
            <a:r>
              <a:t>Peran mahasiswa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Agen perubahan.</a:t>
            </a:r>
          </a:p>
          <a:p>
            <a:r>
              <a:t>Menolak dan melawan korupsi.</a:t>
            </a:r>
          </a:p>
          <a:p>
            <a:r>
              <a:t>Menanamkan integritas sejak dini.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Pancasila sebagai benteng moral bangsa.</a:t>
            </a:r>
          </a:p>
          <a:p>
            <a:r>
              <a:t>Pencegahan korupsi dimulai dari karakter.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Bagaimana peran Pancasila dalam mencegah korupsi?</a:t>
            </a:r>
          </a:p>
          <a:p>
            <a:r>
              <a:t>Apa peran mahasiswa sebagai generasi muda?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Korupsi merusak keadilan dan kepercayaan publik.</a:t>
            </a:r>
          </a:p>
          <a:p>
            <a:r>
              <a:t>Pancasila menjadi landasan moral dan etika anti korupsi.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Korupsi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Penyalahgunaan kekuasaan untuk kepentingan pribadi.</a:t>
            </a:r>
          </a:p>
          <a:p>
            <a:r>
              <a:t>Merugikan negara dan masyarakat.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Sistem Nilai Anti Korupsi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Kejujuran</a:t>
            </a:r>
          </a:p>
          <a:p>
            <a:r>
              <a:t>Keadilan</a:t>
            </a:r>
          </a:p>
          <a:p>
            <a:r>
              <a:t>Tanggung jawab</a:t>
            </a:r>
          </a:p>
          <a:p>
            <a:r>
              <a:t>Transparansi</a:t>
            </a:r>
          </a:p>
          <a:p>
            <a:r>
              <a:t>Integritas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1: Ketuhanan Yang Maha 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Korupsi melanggar nilai moral dan kejujuran.</a:t>
            </a:r>
          </a:p>
          <a:p>
            <a:r>
              <a:t>Kesadaran spiritual sebagai benteng anti korupsi.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2: Kemanusiaan yang Adil dan Beradab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Korupsi merugikan hak masyarakat.</a:t>
            </a:r>
          </a:p>
          <a:p>
            <a:r>
              <a:t>Menimbulkan ketidakadilan sosial.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3: Persatuan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Korupsi merusak persatuan bangsa.</a:t>
            </a:r>
          </a:p>
          <a:p>
            <a:r>
              <a:t>Mengutamakan kepentingan pribadi di atas bangsa.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4: Kerakyatan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Korupsi mencederai demokrasi.</a:t>
            </a:r>
          </a:p>
          <a:p>
            <a:r>
              <a:t>Menghilangkan amanah rakyat.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5: Keadilan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Korupsi memperlebar kesenjangan sosial.</a:t>
            </a:r>
          </a:p>
          <a:p>
            <a:r>
              <a:t>Menghambat kesejahteraan rakyat.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222</Words>
  <Application>Microsoft Office PowerPoint</Application>
  <PresentationFormat>On-screen Show (4:3)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Wisp</vt:lpstr>
      <vt:lpstr>Pancasila sebagai Penangkal Korupsi</vt:lpstr>
      <vt:lpstr>Pendahuluan</vt:lpstr>
      <vt:lpstr>Pengertian Korupsi</vt:lpstr>
      <vt:lpstr>Pancasila sebagai Sistem Nilai Anti Korupsi</vt:lpstr>
      <vt:lpstr>Sila 1: Ketuhanan Yang Maha Esa</vt:lpstr>
      <vt:lpstr>Sila 2: Kemanusiaan yang Adil dan Beradab</vt:lpstr>
      <vt:lpstr>Sila 3: Persatuan Indonesia</vt:lpstr>
      <vt:lpstr>Sila 4: Kerakyatan</vt:lpstr>
      <vt:lpstr>Sila 5: Keadilan Sosial</vt:lpstr>
      <vt:lpstr>Bedah Kasus Korupsi</vt:lpstr>
      <vt:lpstr>Analisis Kasus Berdasarkan Pancasila</vt:lpstr>
      <vt:lpstr>Sharing Konsep Pencegahan Korupsi</vt:lpstr>
      <vt:lpstr>Peran Mahasiswa</vt:lpstr>
      <vt:lpstr>Penutup</vt:lpstr>
      <vt:lpstr>Pertanyaan Diskusi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2026-01-05T02:32:49Z</dcterms:modified>
  <cp:category/>
</cp:coreProperties>
</file>