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75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8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5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83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4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07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8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4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3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3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A72370F-1824-42B2-A3A1-5FE5AFB2B5A7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81E748B-602C-4DF9-9C96-7C1296D07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6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formulation, strategic plan, implementation of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Dr. Viola De Yusa, SE, MM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57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 </a:t>
            </a:r>
            <a:r>
              <a:rPr lang="en-US" dirty="0" smtClean="0"/>
              <a:t> (Drucker 1991)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Hal </a:t>
            </a:r>
            <a:r>
              <a:rPr lang="en-US" dirty="0"/>
              <a:t>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 (the </a:t>
            </a:r>
            <a:r>
              <a:rPr lang="en-US" dirty="0" err="1"/>
              <a:t>unexpectation</a:t>
            </a:r>
            <a:r>
              <a:rPr lang="en-US" dirty="0"/>
              <a:t>), </a:t>
            </a:r>
            <a:r>
              <a:rPr lang="en-US" dirty="0" err="1"/>
              <a:t>sukses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, </a:t>
            </a:r>
            <a:r>
              <a:rPr lang="en-US" dirty="0" err="1"/>
              <a:t>kegagalan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 , </a:t>
            </a:r>
            <a:r>
              <a:rPr lang="en-US" dirty="0" err="1"/>
              <a:t>kejadian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 smtClean="0"/>
              <a:t>terduga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/>
              <a:t>selarasan</a:t>
            </a:r>
            <a:r>
              <a:rPr lang="en-US" dirty="0"/>
              <a:t> (the </a:t>
            </a:r>
            <a:r>
              <a:rPr lang="en-US" dirty="0" err="1"/>
              <a:t>incoungruity</a:t>
            </a:r>
            <a:r>
              <a:rPr lang="en-US" dirty="0"/>
              <a:t>)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yang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</a:p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proses. 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industry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disadari</a:t>
            </a:r>
            <a:r>
              <a:rPr lang="en-US" dirty="0"/>
              <a:t> </a:t>
            </a:r>
          </a:p>
          <a:p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) 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,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. </a:t>
            </a:r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program,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.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suksesnya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.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242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implemetasi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Kaplan &amp; Norton (2001)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i="1" dirty="0" smtClean="0"/>
              <a:t>actionable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trategi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kealokasi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trategi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esiapan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676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: </a:t>
            </a:r>
            <a:r>
              <a:rPr lang="en-US" dirty="0" err="1"/>
              <a:t>Mengorganisasi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3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SWOT Analysis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Analisa</a:t>
            </a:r>
            <a:r>
              <a:rPr lang="en-US" dirty="0"/>
              <a:t> SWOT (</a:t>
            </a:r>
            <a:r>
              <a:rPr lang="en-US" dirty="0" err="1"/>
              <a:t>strenght</a:t>
            </a:r>
            <a:r>
              <a:rPr lang="en-US" dirty="0"/>
              <a:t>, weakness, opportunity, treads)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internal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SWOT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akronim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Strength (</a:t>
            </a:r>
            <a:r>
              <a:rPr lang="en-US" dirty="0" err="1"/>
              <a:t>kekuatan</a:t>
            </a:r>
            <a:r>
              <a:rPr lang="en-US" dirty="0"/>
              <a:t>), Weakness (</a:t>
            </a:r>
            <a:r>
              <a:rPr lang="en-US" dirty="0" err="1"/>
              <a:t>kelemahan</a:t>
            </a:r>
            <a:r>
              <a:rPr lang="en-US" dirty="0"/>
              <a:t>), Opportunities (</a:t>
            </a:r>
            <a:r>
              <a:rPr lang="en-US" dirty="0" err="1"/>
              <a:t>Peluang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Threats (</a:t>
            </a:r>
            <a:r>
              <a:rPr lang="en-US" dirty="0" err="1"/>
              <a:t>ancaman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sv-SE" dirty="0"/>
              <a:t>Analisis SWOT digunakan dalam melakukan analisis strategis perusahaan.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0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Formulasi</a:t>
            </a:r>
            <a:r>
              <a:rPr lang="en-US" sz="2800" dirty="0"/>
              <a:t> </a:t>
            </a: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panjang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yang </a:t>
            </a:r>
            <a:r>
              <a:rPr lang="en-US" sz="2800" dirty="0" err="1"/>
              <a:t>efektif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. </a:t>
            </a:r>
            <a:r>
              <a:rPr lang="en-US" sz="2800" dirty="0" err="1"/>
              <a:t>Termasuk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didalamnya</a:t>
            </a:r>
            <a:r>
              <a:rPr lang="en-US" sz="2800" dirty="0"/>
              <a:t>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misi</a:t>
            </a:r>
            <a:r>
              <a:rPr lang="en-US" sz="2800" dirty="0"/>
              <a:t>, </a:t>
            </a:r>
            <a:r>
              <a:rPr lang="en-US" sz="2800" dirty="0" err="1"/>
              <a:t>visi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,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strategi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pengarahan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(</a:t>
            </a:r>
            <a:r>
              <a:rPr lang="en-US" sz="2800" dirty="0" err="1"/>
              <a:t>Whelen</a:t>
            </a:r>
            <a:r>
              <a:rPr lang="en-US" sz="2800" dirty="0"/>
              <a:t> and Hunger, 2012:65). </a:t>
            </a:r>
          </a:p>
        </p:txBody>
      </p:sp>
    </p:spTree>
    <p:extLst>
      <p:ext uri="{BB962C8B-B14F-4D97-AF65-F5344CB8AC3E}">
        <p14:creationId xmlns:p14="http://schemas.microsoft.com/office/powerpoint/2010/main" val="419543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Ada dua formulasi strategi bisnis yaitu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Fungsional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/>
              <a:t>Formulasi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divisi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+mj-lt"/>
              <a:buAutoNum type="alphaLcPeriod"/>
            </a:pPr>
            <a:r>
              <a:rPr lang="en-US" sz="2000" dirty="0" err="1" smtClean="0"/>
              <a:t>Strategi</a:t>
            </a:r>
            <a:r>
              <a:rPr lang="en-US" sz="2000" dirty="0" smtClean="0"/>
              <a:t> </a:t>
            </a:r>
            <a:r>
              <a:rPr lang="en-US" sz="2000" dirty="0" err="1"/>
              <a:t>Keunggulan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(</a:t>
            </a:r>
            <a:r>
              <a:rPr lang="en-US" sz="2000" dirty="0" err="1"/>
              <a:t>Overal</a:t>
            </a:r>
            <a:r>
              <a:rPr lang="en-US" sz="2000" dirty="0"/>
              <a:t> Cost Leadership),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bersiap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produsen</a:t>
            </a:r>
            <a:r>
              <a:rPr lang="en-US" sz="2000" dirty="0"/>
              <a:t> </a:t>
            </a:r>
            <a:r>
              <a:rPr lang="en-US" sz="2000" dirty="0" err="1"/>
              <a:t>berbiaya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didalam</a:t>
            </a:r>
            <a:r>
              <a:rPr lang="en-US" sz="2000" dirty="0"/>
              <a:t> </a:t>
            </a:r>
            <a:r>
              <a:rPr lang="en-US" sz="2000" dirty="0" err="1"/>
              <a:t>industrinya</a:t>
            </a:r>
            <a:r>
              <a:rPr lang="en-US" sz="2000" dirty="0" smtClean="0"/>
              <a:t>.</a:t>
            </a:r>
          </a:p>
          <a:p>
            <a:pPr marL="342900" indent="-342900">
              <a:buFont typeface="+mj-lt"/>
              <a:buAutoNum type="alphaLcPeriod"/>
            </a:pPr>
            <a:r>
              <a:rPr lang="en-US" sz="2000" dirty="0" err="1" smtClean="0"/>
              <a:t>Strategi</a:t>
            </a:r>
            <a:r>
              <a:rPr lang="en-US" sz="2000" dirty="0" smtClean="0"/>
              <a:t> </a:t>
            </a:r>
            <a:r>
              <a:rPr lang="en-US" sz="2000" dirty="0" err="1"/>
              <a:t>Diferensiasi</a:t>
            </a:r>
            <a:r>
              <a:rPr lang="en-US" sz="2000" dirty="0"/>
              <a:t> (Differentiation),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unik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industrinya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yang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dihargai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pembeli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+mj-lt"/>
              <a:buAutoNum type="alphaLcPeriod"/>
            </a:pP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fokus</a:t>
            </a:r>
            <a:r>
              <a:rPr lang="en-US" sz="2000" dirty="0"/>
              <a:t> (Focus), </a:t>
            </a:r>
            <a:r>
              <a:rPr lang="en-US" sz="2000" dirty="0" err="1"/>
              <a:t>menekankan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pilihan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cakupan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 yang </a:t>
            </a:r>
            <a:r>
              <a:rPr lang="en-US" sz="2000" dirty="0" err="1"/>
              <a:t>sempit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62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/</a:t>
            </a:r>
            <a:r>
              <a:rPr lang="en-US" dirty="0" err="1"/>
              <a:t>bisnis</a:t>
            </a:r>
            <a:r>
              <a:rPr lang="en-US" dirty="0"/>
              <a:t>.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lima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 </a:t>
            </a:r>
            <a:endParaRPr lang="en-US" dirty="0" smtClean="0"/>
          </a:p>
          <a:p>
            <a:pPr marL="342900" indent="-342900">
              <a:buFont typeface="+mj-lt"/>
              <a:buAutoNum type="alphaL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&amp; </a:t>
            </a:r>
            <a:r>
              <a:rPr lang="en-US" dirty="0" err="1"/>
              <a:t>Pengembangan</a:t>
            </a:r>
            <a:r>
              <a:rPr lang="en-US" dirty="0"/>
              <a:t> (R&amp;D </a:t>
            </a:r>
            <a:r>
              <a:rPr lang="en-US" dirty="0" err="1" smtClean="0"/>
              <a:t>Strategi</a:t>
            </a:r>
            <a:r>
              <a:rPr lang="en-US" dirty="0" smtClean="0"/>
              <a:t>)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(Operation </a:t>
            </a:r>
            <a:r>
              <a:rPr lang="en-US" dirty="0" err="1"/>
              <a:t>Strategi</a:t>
            </a:r>
            <a:r>
              <a:rPr lang="en-US" dirty="0"/>
              <a:t>) 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(Financial Strategy) 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 err="1" smtClean="0"/>
              <a:t>Startegi</a:t>
            </a:r>
            <a:r>
              <a:rPr lang="en-US" dirty="0" smtClean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(Marketing Strategy) 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/>
              <a:t>Bidang</a:t>
            </a:r>
            <a:r>
              <a:rPr lang="en-US" dirty="0"/>
              <a:t> SDM (Human Resource Strategy)</a:t>
            </a:r>
          </a:p>
        </p:txBody>
      </p:sp>
    </p:spTree>
    <p:extLst>
      <p:ext uri="{BB962C8B-B14F-4D97-AF65-F5344CB8AC3E}">
        <p14:creationId xmlns:p14="http://schemas.microsoft.com/office/powerpoint/2010/main" val="7893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,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melaksanakanya</a:t>
            </a:r>
            <a:r>
              <a:rPr lang="en-US" dirty="0"/>
              <a:t>,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diimplementasikan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jajaran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unsur-unsurnya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misi,tujuan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unsur-unsurnya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pengorganisasian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penganggaran</a:t>
            </a:r>
            <a:r>
              <a:rPr lang="en-US" dirty="0"/>
              <a:t>,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dirty="0" err="1"/>
              <a:t>situasional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87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seperangkat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, </a:t>
            </a:r>
            <a:r>
              <a:rPr lang="en-US" sz="2400" dirty="0" err="1"/>
              <a:t>tindakan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yang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beroperasi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bersaing</a:t>
            </a:r>
            <a:r>
              <a:rPr lang="en-US" sz="2400" dirty="0"/>
              <a:t> di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(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) yang </a:t>
            </a:r>
            <a:r>
              <a:rPr lang="en-US" sz="2400" dirty="0" err="1"/>
              <a:t>disediakan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33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Formulasi strategi</a:t>
            </a:r>
          </a:p>
          <a:p>
            <a:r>
              <a:rPr lang="it-IT" dirty="0"/>
              <a:t>I</a:t>
            </a:r>
            <a:r>
              <a:rPr lang="it-IT" dirty="0" smtClean="0"/>
              <a:t>mplementasi </a:t>
            </a:r>
            <a:r>
              <a:rPr lang="it-IT" dirty="0"/>
              <a:t>strategi, dan </a:t>
            </a:r>
            <a:endParaRPr lang="it-IT" dirty="0" smtClean="0"/>
          </a:p>
          <a:p>
            <a:r>
              <a:rPr lang="it-IT" dirty="0"/>
              <a:t>E</a:t>
            </a:r>
            <a:r>
              <a:rPr lang="it-IT" dirty="0" smtClean="0"/>
              <a:t>valuasi </a:t>
            </a:r>
            <a:r>
              <a:rPr lang="it-IT" dirty="0"/>
              <a:t>strategi.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8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Formulasi</a:t>
            </a:r>
            <a:r>
              <a:rPr lang="en-US" dirty="0" smtClean="0"/>
              <a:t> strategic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Formulasi</a:t>
            </a:r>
            <a:r>
              <a:rPr lang="en-US" dirty="0"/>
              <a:t> strategic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kapabilitas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(corporate capability) </a:t>
            </a:r>
            <a:r>
              <a:rPr lang="en-US" dirty="0" err="1"/>
              <a:t>peluang</a:t>
            </a:r>
            <a:r>
              <a:rPr lang="en-US" dirty="0"/>
              <a:t>,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strategic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, </a:t>
            </a:r>
            <a:r>
              <a:rPr lang="en-US" dirty="0" err="1"/>
              <a:t>kelemahan</a:t>
            </a:r>
            <a:r>
              <a:rPr lang="en-US" dirty="0"/>
              <a:t>,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Perumusan</a:t>
            </a:r>
            <a:r>
              <a:rPr lang="en-US" dirty="0"/>
              <a:t> strategic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kultur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857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39</TotalTime>
  <Words>742</Words>
  <Application>Microsoft Office PowerPoint</Application>
  <PresentationFormat>Widescreen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Parcel</vt:lpstr>
      <vt:lpstr>formulation, strategic plan, implementation of strategy</vt:lpstr>
      <vt:lpstr>Formulasi Strategi</vt:lpstr>
      <vt:lpstr>Ada dua formulasi strategi bisnis yaitu : </vt:lpstr>
      <vt:lpstr>Strategi Bisnis</vt:lpstr>
      <vt:lpstr>Strategi Fungsional </vt:lpstr>
      <vt:lpstr>Manajemen strategi</vt:lpstr>
      <vt:lpstr>Strategi bisnis</vt:lpstr>
      <vt:lpstr>Tiga aspek penting manajemen strategis</vt:lpstr>
      <vt:lpstr>Formulasi strategic</vt:lpstr>
      <vt:lpstr>tujuh sumber peluang bisnis yaitu :  (Drucker 1991)</vt:lpstr>
      <vt:lpstr>Implementasi Strategi </vt:lpstr>
      <vt:lpstr>Faktor-faktor yang mempengaruhi efektifitas implemetasi strategi Menurut Kaplan &amp; Norton (2001)</vt:lpstr>
      <vt:lpstr>A. Implementasi Strategi: Mengorganisasi Tindakan </vt:lpstr>
      <vt:lpstr>SWOT Analysis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formulation, strategic plan, implementation of strategy</dc:title>
  <dc:creator>Viola De Yusa</dc:creator>
  <cp:lastModifiedBy>Viola De Yusa</cp:lastModifiedBy>
  <cp:revision>8</cp:revision>
  <dcterms:created xsi:type="dcterms:W3CDTF">2025-12-29T07:19:51Z</dcterms:created>
  <dcterms:modified xsi:type="dcterms:W3CDTF">2025-12-29T07:59:41Z</dcterms:modified>
</cp:coreProperties>
</file>