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E-Business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Sepuluh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8BF9-A550-29D6-CA89-6926A4E1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03621"/>
            <a:ext cx="10058400" cy="1450757"/>
          </a:xfrm>
        </p:spPr>
        <p:txBody>
          <a:bodyPr/>
          <a:lstStyle/>
          <a:p>
            <a:pPr algn="ctr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359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5977-1204-F63A-9099-4F6B42BC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1CA4-1CA1-1D71-B9E8-924297AAB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384EC-ECD7-ECC2-EEA2-03330AB0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46" y="286602"/>
            <a:ext cx="9011908" cy="55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2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B0FE-E329-0413-18A2-B8C2B9F8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F89F-85FE-EE3C-D16B-9CDCA6287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72F95-0C3B-EDB2-91E0-F1628041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28127"/>
            <a:ext cx="8992855" cy="61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8C11-EA71-4CC0-9842-FEAF1624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3069-F707-FB49-6565-39E01635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FAEBF-44F3-652F-0F32-180A5B8F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00" y="988908"/>
            <a:ext cx="9030960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2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7D7B-DB20-720C-C300-56FB2FF4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054B-CD63-5A50-0723-BFC30FA2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00900-92B9-4444-7E69-9E981B8D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3" y="109074"/>
            <a:ext cx="9050013" cy="59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6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6B30-B196-1DFE-91AD-90EAC65C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CE73-6E00-EF5E-082A-D08FB843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156AB-AE64-65E9-F1E6-142D2D29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256733"/>
            <a:ext cx="9002381" cy="57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BF55-E720-C07E-CF3A-1D4BB88B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E8416-B54F-B170-FEE6-B111D7890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07DAA-8A56-C3B9-578C-08993122D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74" y="286603"/>
            <a:ext cx="7589296" cy="55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7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C6C9-9F89-6AAE-6F6F-755A8611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FC71-E884-00A4-ADB1-F840E4D6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C2894-1898-50F4-A888-F8DBA7B2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72" y="286603"/>
            <a:ext cx="7436026" cy="54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2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10C0-14AD-8E09-EA1A-F9781428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479C9-E37E-674D-7A88-1FB2F94E0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24C93-54D2-D24E-C46C-89E01B91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34" y="286603"/>
            <a:ext cx="7515326" cy="55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30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{F0AA6988-9D2E-415E-8443-606284532FB7}TF235124e3-e6db-4c6d-93c8-733f2fadbc609fb6f57c_win32-b1e91d96f19e</Template>
  <TotalTime>6</TotalTime>
  <Words>5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Georgia Pro Cond Light</vt:lpstr>
      <vt:lpstr>Speak Pro</vt:lpstr>
      <vt:lpstr>RetrospectVTI</vt:lpstr>
      <vt:lpstr>E-Business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</cp:revision>
  <dcterms:created xsi:type="dcterms:W3CDTF">2025-11-24T04:11:33Z</dcterms:created>
  <dcterms:modified xsi:type="dcterms:W3CDTF">2025-11-24T04:17:51Z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