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B85A-E63C-36A5-3F71-87F3977B2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E-BUSINESS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953F0-8CCF-B802-5F11-12B552222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PERTEMUAN DUABELAS</a:t>
            </a:r>
          </a:p>
        </p:txBody>
      </p:sp>
    </p:spTree>
    <p:extLst>
      <p:ext uri="{BB962C8B-B14F-4D97-AF65-F5344CB8AC3E}">
        <p14:creationId xmlns:p14="http://schemas.microsoft.com/office/powerpoint/2010/main" val="2711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D795-9A4A-EBBA-6C8E-AAD07251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ENTERPRICE COLLABORATION SYSTEM</a:t>
            </a:r>
            <a:endParaRPr lang="en-ID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FF01B-64A3-547E-D803-925C1A684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85" y="1872220"/>
            <a:ext cx="5294446" cy="3648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E7260-F833-DA73-E75B-5CEABE915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872220"/>
            <a:ext cx="6044274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847D-FF49-A3BB-F914-53E4155A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82" y="317103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SELESAI</a:t>
            </a:r>
            <a:endParaRPr lang="en-ID" sz="4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0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CF86-8418-A775-7D5D-5B19FC76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 E-BUSINESS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AA3F-E963-C727-1690-7BFCF259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Apa </a:t>
            </a:r>
            <a:r>
              <a:rPr lang="en-US" sz="2800" dirty="0" err="1"/>
              <a:t>itu</a:t>
            </a:r>
            <a:r>
              <a:rPr lang="en-US" sz="2800" dirty="0"/>
              <a:t> E-Business ??</a:t>
            </a:r>
          </a:p>
          <a:p>
            <a:pPr marL="0" indent="0" algn="just">
              <a:buNone/>
            </a:pPr>
            <a:r>
              <a:rPr lang="en-US" sz="2800" dirty="0" err="1"/>
              <a:t>Sistem</a:t>
            </a:r>
            <a:r>
              <a:rPr lang="en-US" sz="2800" dirty="0"/>
              <a:t> E-Business Adalah </a:t>
            </a:r>
            <a:r>
              <a:rPr lang="en-US" sz="2800" dirty="0" err="1"/>
              <a:t>fondasi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yang </a:t>
            </a:r>
            <a:r>
              <a:rPr lang="en-US" sz="2800" dirty="0" err="1"/>
              <a:t>memungkinkan</a:t>
            </a:r>
            <a:r>
              <a:rPr lang="en-US" sz="2800" dirty="0"/>
              <a:t> Perusahaan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internet, Ini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dan system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, </a:t>
            </a:r>
            <a:r>
              <a:rPr lang="en-US" sz="2800" dirty="0" err="1"/>
              <a:t>pemasaran</a:t>
            </a:r>
            <a:r>
              <a:rPr lang="en-US" sz="2800" dirty="0"/>
              <a:t>,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inventaris</a:t>
            </a:r>
            <a:r>
              <a:rPr lang="en-US" sz="2800" dirty="0"/>
              <a:t>, dan 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online.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73145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FC7C-4258-666C-95E8-AEE77BE7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D317-4D0A-360C-FA1B-AEF6A84F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B062C-F104-C010-F09D-D1BC272BF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9" y="466446"/>
            <a:ext cx="11375894" cy="47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6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B93E-7F55-F865-9723-BA5CFC85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Customes</a:t>
            </a:r>
            <a:r>
              <a:rPr lang="en-US" dirty="0"/>
              <a:t> Relation </a:t>
            </a:r>
            <a:r>
              <a:rPr lang="en-US" dirty="0" err="1"/>
              <a:t>manajemen</a:t>
            </a:r>
            <a:r>
              <a:rPr lang="en-US" dirty="0"/>
              <a:t> (CRM)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886E6-B9D5-A924-F96A-5936A28D2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961" y="1854107"/>
            <a:ext cx="11333509" cy="42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BBC6-CB10-BE65-35EA-1DF5D7C4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5069-DEBA-C5F2-658E-AFB7FB65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80BAB-32A1-56A7-1839-D4B872B6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9" y="638370"/>
            <a:ext cx="11332561" cy="617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3D7BF-2DA5-7D05-0AF9-09CEC4F1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Enterprice</a:t>
            </a:r>
            <a:r>
              <a:rPr lang="en-US" dirty="0"/>
              <a:t> Resource Planning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DE0C5-96BA-5D25-4C53-627A35E64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826" y="1849754"/>
            <a:ext cx="11334643" cy="49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1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D749-6BA2-A8F3-549E-DC0057BF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MENGAPA ERP PENTING ??</a:t>
            </a:r>
            <a:br>
              <a:rPr lang="en-US" dirty="0"/>
            </a:br>
            <a:r>
              <a:rPr lang="en-US" dirty="0"/>
              <a:t>Bagi Perusahaan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C9D1AB-D1C5-B8DE-5BA2-C688579AC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35" y="1846485"/>
            <a:ext cx="11354465" cy="43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F6DA-300E-E34A-20DB-E8BA7583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SUPPLAY CHAIN MANAGEMENT (SCM)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52189-BCC1-8A2B-C1CA-3245CD55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764FF-CA93-C1F9-3235-EF4C0534D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36" y="1900955"/>
            <a:ext cx="11238253" cy="39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9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EE67-DC8B-96F7-7B50-137AA20F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ENTERPRICE APPLICATION INTEGRATION (EAI)</a:t>
            </a:r>
            <a:endParaRPr lang="en-ID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CF56C-BD62-1573-33E6-B06626786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470"/>
          <a:stretch>
            <a:fillRect/>
          </a:stretch>
        </p:blipFill>
        <p:spPr>
          <a:xfrm>
            <a:off x="422910" y="1874799"/>
            <a:ext cx="11292840" cy="48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74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{A020573B-5357-4EB1-8842-1A203E8207F0}TF319cfb39-eeba-4af5-a5a2-03d53d0375160e3309b2-0adf682d390f</Template>
  <TotalTime>22</TotalTime>
  <Words>83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Gill Sans MT</vt:lpstr>
      <vt:lpstr>Wingdings 2</vt:lpstr>
      <vt:lpstr>Dividend</vt:lpstr>
      <vt:lpstr>E-BUSINESS</vt:lpstr>
      <vt:lpstr>SISTEM E-BUSINESS</vt:lpstr>
      <vt:lpstr>PowerPoint Presentation</vt:lpstr>
      <vt:lpstr>Customes Relation manajemen (CRM)</vt:lpstr>
      <vt:lpstr>PowerPoint Presentation</vt:lpstr>
      <vt:lpstr>Enterprice Resource Planning</vt:lpstr>
      <vt:lpstr>MENGAPA ERP PENTING ?? Bagi Perusahaan</vt:lpstr>
      <vt:lpstr>SUPPLAY CHAIN MANAGEMENT (SCM)</vt:lpstr>
      <vt:lpstr>ENTERPRICE APPLICATION INTEGRATION (EAI)</vt:lpstr>
      <vt:lpstr>ENTERPRICE COLLABORATION SYSTEM</vt:lpstr>
      <vt:lpstr>SELESAI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2</cp:revision>
  <dcterms:created xsi:type="dcterms:W3CDTF">2025-12-01T00:41:22Z</dcterms:created>
  <dcterms:modified xsi:type="dcterms:W3CDTF">2025-12-01T02:12:57Z</dcterms:modified>
</cp:coreProperties>
</file>