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2C870-A4A3-B276-B260-074F4C3B02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E-Business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F9DA3-B8D4-2FDC-D0A9-98DE0D2E3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TIGA </a:t>
            </a:r>
            <a:r>
              <a:rPr lang="en-US" dirty="0" err="1"/>
              <a:t>belas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72726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3BFDB-BF41-D43F-59F6-7ADAF8CDA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KESIMPULAN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C7FC7D-F934-0FB7-7593-44383192A1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0731" y="3072474"/>
            <a:ext cx="7430537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0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3681-8A1D-2852-F3C0-864F6B7F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ENTERPRICE COLLABORATION SYSTEM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4F867E-1409-AE38-BFEE-B0A349DCC2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436" y="1967468"/>
            <a:ext cx="11311604" cy="404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77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C1C5-1C3A-EE9D-848A-1E34C20B9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BISNIS FUNGSIONAL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451C29-CF00-6337-C69D-C6971C29C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442" y="1906904"/>
            <a:ext cx="11258447" cy="485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31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1B640-D375-CCAA-ADD7-19FF60D77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86688-BC46-84BB-1080-D682A30DC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D9BAFD-0A5B-D552-AF7D-86B215EC6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55" y="1813267"/>
            <a:ext cx="11308745" cy="497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0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72669-7AD4-C26A-0C1F-E4EC6017A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6126C-DC50-26AE-9631-7255C6EA0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4CC623-FDBD-6E76-C55F-65CEE6BB0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38" y="622146"/>
            <a:ext cx="11329702" cy="526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64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3F85-C8A1-2186-591A-C9E47F75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PRODUKSI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67EAE8-9683-EA35-FDB5-2C26B66585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2130" y="1903643"/>
            <a:ext cx="8586270" cy="485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43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2B7DC-7727-A349-41F0-9303BCD0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SUMBER DAYA MANUSIA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3CD56A-D759-076E-7FD3-22A46533B9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137" y="2063742"/>
            <a:ext cx="11272079" cy="321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3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966A-E48D-50C8-1E84-AD44782F6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AKUNTANSI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00E5B9-BA0D-2AD9-134C-7825F732EC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6636" y="2122804"/>
            <a:ext cx="11319500" cy="321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03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BD3DE-6198-6F35-DB4E-41B14543D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KEUANGAN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3657A6-2115-5C9B-8059-DE40C08D58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1668" y="2053401"/>
            <a:ext cx="9708664" cy="467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5248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{A020573B-5357-4EB1-8842-1A203E8207F0}TF319cfb39-eeba-4af5-a5a2-03d53d0375160e3309b2-0adf682d390f</Template>
  <TotalTime>10</TotalTime>
  <Words>21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Gill Sans MT</vt:lpstr>
      <vt:lpstr>Wingdings 2</vt:lpstr>
      <vt:lpstr>Dividend</vt:lpstr>
      <vt:lpstr>E-Business</vt:lpstr>
      <vt:lpstr>ENTERPRICE COLLABORATION SYSTEM</vt:lpstr>
      <vt:lpstr>SISTEM BISNIS FUNGSIONAL</vt:lpstr>
      <vt:lpstr>PowerPoint Presentation</vt:lpstr>
      <vt:lpstr>PowerPoint Presentation</vt:lpstr>
      <vt:lpstr>SISTEM PRODUKSI</vt:lpstr>
      <vt:lpstr>SISTEM SUMBER DAYA MANUSIA</vt:lpstr>
      <vt:lpstr>SISTEM AKUNTANSI</vt:lpstr>
      <vt:lpstr>SISTEM KEUANGAN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2025-12-01T01:09:16Z</dcterms:created>
  <dcterms:modified xsi:type="dcterms:W3CDTF">2025-12-01T02:13:15Z</dcterms:modified>
</cp:coreProperties>
</file>