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C249F-2D30-35B0-8DC0-5BAE6CF00B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E-BUSINESS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422E7-E5F9-1E7A-A43C-0EBA308D17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PERTEMUAN EMPAT BELAS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36276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FAB08-00EF-581C-03A4-F9A65A5AF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PENERAPAN E-BUSINESS PADA BANK SWASTA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ECAF48-9F07-FAE2-863E-2A8136A11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1204" y="1885949"/>
            <a:ext cx="8775835" cy="486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70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9EFA1-D102-2BB2-D17A-5DAF1EC4E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SELESAI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4017003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16A0B-B5C5-B3A5-9E72-ED0F68B33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PENERAPAN E-BUSINESS PAD SISTEM FUNGSI BISNIS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A411EB-1D13-4A2E-134C-D67DBC757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3618" y="1849755"/>
            <a:ext cx="7250392" cy="516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97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5A061-C037-EFAF-E6F2-251F4609B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84F02E-61B6-0EF0-AC22-F0E931F16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8741" y="1941195"/>
            <a:ext cx="7045249" cy="51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80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C436-5061-D0BA-5408-746F3FB68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89A8A-5990-B2A7-5B7A-83C1C0514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B2BBA8-5D13-E489-F523-31B36A1AA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670" y="1679142"/>
            <a:ext cx="7611537" cy="53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9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0AA4-2D26-53A6-5BB7-B449ECFE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4ED7C-2319-85BE-69F9-07DD59D2E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8967D2-DBDC-8EF9-5735-809953CE2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02" y="1839982"/>
            <a:ext cx="10552318" cy="49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83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AAB74-CA15-95CA-9B01-35FDC74CB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CF63F-44B6-AF19-587C-BEB645BF3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D1C000-7C4A-96C8-97A0-3C3D93C75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024" y="1855132"/>
            <a:ext cx="8533955" cy="500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61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DE6A2-F663-4965-A101-6A86F1FC1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C9779-7AC3-C69D-A783-FB66B80E6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711769-5B96-F095-789E-1B925DC14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651" y="1885950"/>
            <a:ext cx="7306695" cy="484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34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2BDDF-4657-98B8-4FC1-D580DF743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PENERAPAN E-BUSINESS PADA SISTEM MARKETING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C193B-CA51-3F23-6213-0EA628EC7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C68025-153C-0447-B4ED-DD6D34AB5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10" y="1851252"/>
            <a:ext cx="10001249" cy="500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71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C54E0-0B1D-960D-59C7-6B554C3A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 INFORMASI MARKETING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5348AD-3629-4EF3-79DE-E6A5CD23B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1768" y="1872614"/>
            <a:ext cx="9676702" cy="499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3559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{A020573B-5357-4EB1-8842-1A203E8207F0}TF319cfb39-eeba-4af5-a5a2-03d53d0375160e3309b2-0adf682d390f</Template>
  <TotalTime>19</TotalTime>
  <Words>24</Words>
  <Application>Microsoft Office PowerPoint</Application>
  <PresentationFormat>Widescreen</PresentationFormat>
  <Paragraphs>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Gill Sans MT</vt:lpstr>
      <vt:lpstr>Wingdings 2</vt:lpstr>
      <vt:lpstr>Dividend</vt:lpstr>
      <vt:lpstr>E-BUSINESS</vt:lpstr>
      <vt:lpstr>PENERAPAN E-BUSINESS PAD SISTEM FUNGSI BISNIS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PENERAPAN E-BUSINESS PADA SISTEM MARKETING</vt:lpstr>
      <vt:lpstr>SISTEM INFORMASI MARKETING</vt:lpstr>
      <vt:lpstr>PENERAPAN E-BUSINESS PADA BANK SWASTA</vt:lpstr>
      <vt:lpstr>SELESAI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Amnah Amnah</dc:creator>
  <cp:lastModifiedBy>Amnah Amnah</cp:lastModifiedBy>
  <cp:revision>3</cp:revision>
  <dcterms:created xsi:type="dcterms:W3CDTF">2025-12-01T01:20:28Z</dcterms:created>
  <dcterms:modified xsi:type="dcterms:W3CDTF">2025-12-01T01:39:35Z</dcterms:modified>
</cp:coreProperties>
</file>