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C04D4-4F13-2954-9E9C-FAEDE80AF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E-business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234D5B-51C9-12FD-431E-6FF334E3DF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lima </a:t>
            </a:r>
            <a:r>
              <a:rPr lang="en-US" dirty="0" err="1"/>
              <a:t>belas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59042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E3272-1238-817B-625B-97A530215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33D7D-F258-CA17-C7AC-AED9D3A3E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 err="1"/>
              <a:t>Mahasiswa</a:t>
            </a:r>
            <a:r>
              <a:rPr lang="en-US" sz="4000" dirty="0"/>
              <a:t> </a:t>
            </a:r>
            <a:r>
              <a:rPr lang="en-US" sz="4000" dirty="0" err="1"/>
              <a:t>mengerjakan</a:t>
            </a:r>
            <a:r>
              <a:rPr lang="en-US" sz="4000" dirty="0"/>
              <a:t> </a:t>
            </a:r>
            <a:r>
              <a:rPr lang="en-US" sz="4000" dirty="0" err="1"/>
              <a:t>tugas</a:t>
            </a:r>
            <a:r>
              <a:rPr lang="en-US" sz="4000" dirty="0"/>
              <a:t> </a:t>
            </a:r>
            <a:r>
              <a:rPr lang="en-US" sz="4000" dirty="0" err="1"/>
              <a:t>besar</a:t>
            </a:r>
            <a:r>
              <a:rPr lang="en-US" sz="4000" dirty="0"/>
              <a:t> yang </a:t>
            </a:r>
            <a:r>
              <a:rPr lang="en-US" sz="4000" dirty="0" err="1"/>
              <a:t>dikumpulkan</a:t>
            </a:r>
            <a:r>
              <a:rPr lang="en-US" sz="4000" dirty="0"/>
              <a:t> </a:t>
            </a:r>
            <a:r>
              <a:rPr lang="en-US" sz="4000" dirty="0" err="1"/>
              <a:t>saat</a:t>
            </a:r>
            <a:r>
              <a:rPr lang="en-US" sz="4000" dirty="0"/>
              <a:t> </a:t>
            </a:r>
            <a:r>
              <a:rPr lang="en-US" sz="4000" dirty="0" err="1"/>
              <a:t>Ujian</a:t>
            </a:r>
            <a:r>
              <a:rPr lang="en-US" sz="4000" dirty="0"/>
              <a:t> Akhir Semester, </a:t>
            </a:r>
            <a:r>
              <a:rPr lang="en-US" sz="4000" dirty="0" err="1"/>
              <a:t>Tugas</a:t>
            </a:r>
            <a:r>
              <a:rPr lang="en-US" sz="4000" dirty="0"/>
              <a:t> </a:t>
            </a:r>
            <a:r>
              <a:rPr lang="en-US" sz="4000" dirty="0" err="1"/>
              <a:t>dikerjakan</a:t>
            </a:r>
            <a:r>
              <a:rPr lang="en-US" sz="4000" dirty="0"/>
              <a:t> </a:t>
            </a:r>
            <a:r>
              <a:rPr lang="en-US" sz="4000" dirty="0" err="1"/>
              <a:t>perkelompok</a:t>
            </a:r>
            <a:r>
              <a:rPr lang="en-US" sz="4000" dirty="0"/>
              <a:t>, </a:t>
            </a:r>
            <a:r>
              <a:rPr lang="en-US" sz="4000" dirty="0" err="1"/>
              <a:t>satu</a:t>
            </a:r>
            <a:r>
              <a:rPr lang="en-US" sz="4000" dirty="0"/>
              <a:t> </a:t>
            </a:r>
            <a:r>
              <a:rPr lang="en-US" sz="4000" dirty="0" err="1"/>
              <a:t>kelompok</a:t>
            </a:r>
            <a:r>
              <a:rPr lang="en-US" sz="4000" dirty="0"/>
              <a:t> </a:t>
            </a:r>
            <a:r>
              <a:rPr lang="en-US" sz="4000" dirty="0" err="1"/>
              <a:t>terdiri</a:t>
            </a:r>
            <a:r>
              <a:rPr lang="en-US" sz="4000" dirty="0"/>
              <a:t> </a:t>
            </a:r>
            <a:r>
              <a:rPr lang="en-US" sz="4000" dirty="0" err="1"/>
              <a:t>dari</a:t>
            </a:r>
            <a:r>
              <a:rPr lang="en-US" sz="4000" dirty="0"/>
              <a:t> 3 orang, </a:t>
            </a:r>
            <a:r>
              <a:rPr lang="en-US" sz="4000" dirty="0" err="1"/>
              <a:t>tugas</a:t>
            </a:r>
            <a:r>
              <a:rPr lang="en-US" sz="4000" dirty="0"/>
              <a:t> </a:t>
            </a:r>
            <a:r>
              <a:rPr lang="en-US" sz="4000" dirty="0" err="1"/>
              <a:t>dikerjakan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bentuk</a:t>
            </a:r>
            <a:r>
              <a:rPr lang="en-US" sz="4000" dirty="0"/>
              <a:t> </a:t>
            </a:r>
            <a:r>
              <a:rPr lang="en-US" sz="4000" dirty="0" err="1"/>
              <a:t>makalah</a:t>
            </a:r>
            <a:r>
              <a:rPr lang="en-US" sz="4000" dirty="0"/>
              <a:t> dan </a:t>
            </a:r>
            <a:r>
              <a:rPr lang="en-US" sz="4000" dirty="0" err="1"/>
              <a:t>dikumpulkan</a:t>
            </a:r>
            <a:r>
              <a:rPr lang="en-US" sz="4000" dirty="0"/>
              <a:t> di  LMS</a:t>
            </a:r>
            <a:endParaRPr lang="en-ID" sz="4000" dirty="0"/>
          </a:p>
        </p:txBody>
      </p:sp>
    </p:spTree>
    <p:extLst>
      <p:ext uri="{BB962C8B-B14F-4D97-AF65-F5344CB8AC3E}">
        <p14:creationId xmlns:p14="http://schemas.microsoft.com/office/powerpoint/2010/main" val="1448930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FF43E-3F94-7E21-76CF-5855B864A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TERIMA KASIH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37EB2-0076-7DD7-198D-896AA7534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480405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{A020573B-5357-4EB1-8842-1A203E8207F0}TF319cfb39-eeba-4af5-a5a2-03d53d0375160e3309b2-0adf682d390f</Template>
  <TotalTime>2</TotalTime>
  <Words>37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Gill Sans MT</vt:lpstr>
      <vt:lpstr>Wingdings 2</vt:lpstr>
      <vt:lpstr>Dividend</vt:lpstr>
      <vt:lpstr>E-business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2</cp:revision>
  <dcterms:created xsi:type="dcterms:W3CDTF">2025-12-01T01:39:41Z</dcterms:created>
  <dcterms:modified xsi:type="dcterms:W3CDTF">2025-12-01T01:42:27Z</dcterms:modified>
</cp:coreProperties>
</file>