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9BC1F-5E3B-D414-FF50-065F580671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KURIKULUM TIK SEKOLAH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D8E907-1BCB-7AE5-5802-EF7D26AE02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PERTEMUAN KE-10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777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06C7D-8F80-CF96-FBC7-8730ACF2B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EFEKTIFITAS MODEL PEMBELAJARAN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996D45E-6EE7-71C2-286A-70CF16AAF4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269" y="2114550"/>
            <a:ext cx="11339880" cy="44005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86577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D356D-5D18-8C94-B2C5-0983C65F8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709549" cy="1080938"/>
          </a:xfrm>
        </p:spPr>
        <p:txBody>
          <a:bodyPr/>
          <a:lstStyle/>
          <a:p>
            <a:r>
              <a:rPr lang="en-US" dirty="0"/>
              <a:t>TANTANGANNYANG DIHADAPI SISWA DAN GURU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E4822-CE9C-2BC7-B48E-1DA775544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internet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siswa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perangiat</a:t>
            </a:r>
            <a:r>
              <a:rPr lang="en-US" dirty="0"/>
              <a:t> yang </a:t>
            </a:r>
            <a:r>
              <a:rPr lang="en-US" dirty="0" err="1"/>
              <a:t>memadai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Minimnya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mahir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pembelajarah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social 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dan guru</a:t>
            </a:r>
          </a:p>
          <a:p>
            <a:pPr marL="457200" indent="-457200">
              <a:buAutoNum type="arabicPeriod"/>
            </a:pPr>
            <a:r>
              <a:rPr lang="en-US" dirty="0"/>
              <a:t>Beban </a:t>
            </a:r>
            <a:r>
              <a:rPr lang="en-US" dirty="0" err="1"/>
              <a:t>tugas</a:t>
            </a:r>
            <a:r>
              <a:rPr lang="en-US" dirty="0"/>
              <a:t> yang </a:t>
            </a:r>
            <a:r>
              <a:rPr lang="en-US" dirty="0" err="1"/>
              <a:t>berlebihan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Fokus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Masalah</a:t>
            </a:r>
            <a:r>
              <a:rPr lang="en-US" dirty="0"/>
              <a:t> Kesehatan</a:t>
            </a:r>
          </a:p>
          <a:p>
            <a:pPr marL="457200" indent="-457200">
              <a:buAutoNum type="arabicPeriod"/>
            </a:pPr>
            <a:r>
              <a:rPr lang="en-US" dirty="0"/>
              <a:t>Kendala </a:t>
            </a:r>
            <a:r>
              <a:rPr lang="en-US" dirty="0" err="1"/>
              <a:t>finansial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dukungann</a:t>
            </a:r>
            <a:r>
              <a:rPr lang="en-US" dirty="0"/>
              <a:t> </a:t>
            </a:r>
            <a:r>
              <a:rPr lang="en-US" dirty="0" err="1"/>
              <a:t>orangtua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7410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F4B3F-C8B0-AFBE-32A2-F3648B435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guru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3293D-DB54-17A6-7AEE-EFAD97415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383967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mengajar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Desain </a:t>
            </a:r>
            <a:r>
              <a:rPr lang="en-US" dirty="0" err="1"/>
              <a:t>Pembelajaran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Kemajuan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siswa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Daya</a:t>
            </a:r>
          </a:p>
          <a:p>
            <a:pPr marL="457200" indent="-457200">
              <a:buAutoNum type="arabicPeriod"/>
            </a:pPr>
            <a:r>
              <a:rPr lang="en-US" dirty="0" err="1"/>
              <a:t>Isu</a:t>
            </a:r>
            <a:r>
              <a:rPr lang="en-US" dirty="0"/>
              <a:t> Kesehatan Mental</a:t>
            </a:r>
          </a:p>
          <a:p>
            <a:pPr marL="457200" indent="-457200">
              <a:buAutoNum type="arabicPeriod"/>
            </a:pP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kinerja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virtual</a:t>
            </a:r>
          </a:p>
          <a:p>
            <a:pPr marL="457200" indent="-457200">
              <a:buAutoNum type="arabicPeriod"/>
            </a:pP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Keseuaian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siswa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resistensi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dan guru</a:t>
            </a:r>
          </a:p>
          <a:p>
            <a:pPr marL="457200" indent="-457200"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professional guru</a:t>
            </a:r>
          </a:p>
          <a:p>
            <a:pPr marL="457200" indent="-457200">
              <a:buAutoNum type="arabicPeriod"/>
            </a:pPr>
            <a:endParaRPr lang="en-US" dirty="0"/>
          </a:p>
          <a:p>
            <a:pPr marL="457200" indent="-457200">
              <a:buAutoNum type="arabicPeriod"/>
            </a:pPr>
            <a:endParaRPr lang="en-US" dirty="0"/>
          </a:p>
          <a:p>
            <a:pPr marL="457200" indent="-457200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9281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8674C-30F3-5114-BA32-010CDC12E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Faktor-factor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BE515-D49B-E026-5A84-1DF490DF0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err="1"/>
              <a:t>Ketersediaan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Guru dan </a:t>
            </a:r>
            <a:r>
              <a:rPr lang="en-US" dirty="0" err="1"/>
              <a:t>Siswa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Metode </a:t>
            </a:r>
            <a:r>
              <a:rPr lang="en-US" dirty="0" err="1"/>
              <a:t>pengajaran</a:t>
            </a:r>
            <a:r>
              <a:rPr lang="en-US" dirty="0"/>
              <a:t> yang variative</a:t>
            </a:r>
          </a:p>
          <a:p>
            <a:pPr marL="457200" indent="-457200">
              <a:buAutoNum type="arabicPeriod"/>
            </a:pPr>
            <a:r>
              <a:rPr lang="en-ID" dirty="0" err="1"/>
              <a:t>Dukungan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sekolah</a:t>
            </a:r>
            <a:endParaRPr lang="en-ID" dirty="0"/>
          </a:p>
          <a:p>
            <a:pPr marL="457200" indent="-457200">
              <a:buAutoNum type="arabicPeriod"/>
            </a:pP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yang </a:t>
            </a:r>
            <a:r>
              <a:rPr lang="en-ID" dirty="0" err="1"/>
              <a:t>mendukung</a:t>
            </a:r>
            <a:endParaRPr lang="en-ID" dirty="0"/>
          </a:p>
          <a:p>
            <a:pPr marL="457200" indent="-457200">
              <a:buAutoNum type="arabicPeriod"/>
            </a:pPr>
            <a:r>
              <a:rPr lang="en-ID" dirty="0" err="1"/>
              <a:t>Evaluasi</a:t>
            </a:r>
            <a:r>
              <a:rPr lang="en-ID" dirty="0"/>
              <a:t> dan </a:t>
            </a:r>
            <a:r>
              <a:rPr lang="en-ID" dirty="0" err="1"/>
              <a:t>penyesuaian</a:t>
            </a:r>
            <a:r>
              <a:rPr lang="en-ID" dirty="0"/>
              <a:t> </a:t>
            </a:r>
            <a:r>
              <a:rPr lang="en-ID" dirty="0" err="1"/>
              <a:t>penilaian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56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3D46CDF-1261-4195-ED9F-482109229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CD2412-4EA2-DA1A-2067-91F2A90FF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811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1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18367-00C1-F337-A2A9-CA7192F47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TERIMA KASIH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37A25-C531-AF77-0C8E-7EF679558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14504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{8C79D7E0-0DC6-4109-A8E7-8265C4A2AF8D}TF6e1c0bd6-43b7-4cba-aa12-42a644606054c9b78bf9-d218b69a002d</Template>
  <TotalTime>24</TotalTime>
  <Words>138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KURIKULUM TIK SEKOLAH</vt:lpstr>
      <vt:lpstr>EFEKTIFITAS MODEL PEMBELAJARAN</vt:lpstr>
      <vt:lpstr>TANTANGANNYANG DIHADAPI SISWA DAN GURU</vt:lpstr>
      <vt:lpstr>Tantangan yang dihadapi guru</vt:lpstr>
      <vt:lpstr>Faktor-factor yang mempengaruhi keberhasilan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1</cp:revision>
  <dcterms:created xsi:type="dcterms:W3CDTF">2025-12-01T02:18:08Z</dcterms:created>
  <dcterms:modified xsi:type="dcterms:W3CDTF">2025-12-01T02:42:31Z</dcterms:modified>
</cp:coreProperties>
</file>