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9BC1F-5E3B-D414-FF50-065F580671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KURIKULUM TIK 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8E907-1BCB-7AE5-5802-EF7D26AE0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KE-11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4777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574DA-7EBE-1973-4EB0-8E75DB06C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Informatika</a:t>
            </a:r>
            <a:r>
              <a:rPr lang="en-US" dirty="0"/>
              <a:t> dan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Generik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2998410-E5AB-256E-20C5-DE476369F9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1" y="2028151"/>
            <a:ext cx="9069469" cy="482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02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B004-4C9A-005E-E7A3-4FEB7845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D15F7-63C5-AF1F-4489-DDCD106BC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823849" cy="3599316"/>
          </a:xfrm>
        </p:spPr>
        <p:txBody>
          <a:bodyPr/>
          <a:lstStyle/>
          <a:p>
            <a:r>
              <a:rPr lang="en-US" dirty="0"/>
              <a:t>Kapan </a:t>
            </a:r>
            <a:r>
              <a:rPr lang="en-US" dirty="0" err="1"/>
              <a:t>terakhir</a:t>
            </a:r>
            <a:r>
              <a:rPr lang="en-US" dirty="0"/>
              <a:t> kalian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?</a:t>
            </a:r>
          </a:p>
          <a:p>
            <a:r>
              <a:rPr lang="en-US" dirty="0"/>
              <a:t>Kapan </a:t>
            </a:r>
            <a:r>
              <a:rPr lang="en-US" dirty="0" err="1"/>
              <a:t>terakhir</a:t>
            </a:r>
            <a:r>
              <a:rPr lang="en-US" dirty="0"/>
              <a:t> kalian </a:t>
            </a:r>
            <a:r>
              <a:rPr lang="en-US" dirty="0" err="1"/>
              <a:t>presentasi</a:t>
            </a:r>
            <a:endParaRPr lang="en-US" dirty="0"/>
          </a:p>
          <a:p>
            <a:r>
              <a:rPr lang="en-US" dirty="0" err="1"/>
              <a:t>Apakah</a:t>
            </a:r>
            <a:r>
              <a:rPr lang="en-US" dirty="0"/>
              <a:t> kalian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?</a:t>
            </a:r>
          </a:p>
          <a:p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lebihg</a:t>
            </a:r>
            <a:r>
              <a:rPr lang="en-US" dirty="0"/>
              <a:t> </a:t>
            </a:r>
            <a:r>
              <a:rPr lang="en-US" dirty="0" err="1"/>
              <a:t>menyenangkan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?</a:t>
            </a:r>
          </a:p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kalian </a:t>
            </a:r>
            <a:r>
              <a:rPr lang="en-US" dirty="0" err="1"/>
              <a:t>menarik</a:t>
            </a:r>
            <a:r>
              <a:rPr lang="en-US" dirty="0"/>
              <a:t> ?</a:t>
            </a:r>
          </a:p>
          <a:p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rasakan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presentasi</a:t>
            </a:r>
            <a:r>
              <a:rPr lang="en-US" dirty="0"/>
              <a:t> ?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9582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18D77-C04B-7645-968C-729B61770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Peta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 dan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Generik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0CC5E-7FAA-7F1B-9215-0632C35EA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6C1ED8-144E-D613-7679-B5E09E22A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630" y="1988820"/>
            <a:ext cx="8218169" cy="486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61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D1C7-58B6-222A-C9BB-38288376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PILAR PENGETAHUAN INFORMATIKA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DEE56-9043-1BAD-1E15-CFEAFF122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D593EA-212E-144E-3E02-DD8C8D5B3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21" y="2012404"/>
            <a:ext cx="10057052" cy="46055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7BAE13D-02F6-4F15-18A9-2CE031C0FB24}"/>
              </a:ext>
            </a:extLst>
          </p:cNvPr>
          <p:cNvSpPr/>
          <p:nvPr/>
        </p:nvSpPr>
        <p:spPr>
          <a:xfrm>
            <a:off x="1223010" y="5520690"/>
            <a:ext cx="4514850" cy="91820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9271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367-00C1-F337-A2A9-CA7192F47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7A25-C531-AF77-0C8E-7EF679558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14504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{8C79D7E0-0DC6-4109-A8E7-8265C4A2AF8D}TF6e1c0bd6-43b7-4cba-aa12-42a644606054c9b78bf9-d218b69a002d</Template>
  <TotalTime>41</TotalTime>
  <Words>67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KURIKULUM TIK SEKOLAH</vt:lpstr>
      <vt:lpstr>Informatika dan Keterampilan Generik</vt:lpstr>
      <vt:lpstr>Beberapa pertanyaan yang akan muncul</vt:lpstr>
      <vt:lpstr>Peta Konsep informatika dan Keterampilan Generik</vt:lpstr>
      <vt:lpstr>PILAR PENGETAHUAN INFORMATIKA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3</cp:revision>
  <dcterms:created xsi:type="dcterms:W3CDTF">2025-12-01T02:18:08Z</dcterms:created>
  <dcterms:modified xsi:type="dcterms:W3CDTF">2025-12-01T02:59:35Z</dcterms:modified>
</cp:coreProperties>
</file>