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9BC1F-5E3B-D414-FF50-065F580671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KURIKULUM TIK SEKOLAH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8E907-1BCB-7AE5-5802-EF7D26AE02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 KE-12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777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574DA-7EBE-1973-4EB0-8E75DB06C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PETA KONSEP BERFIKIR KOMPUTASIONAL</a:t>
            </a:r>
            <a:endParaRPr lang="en-ID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40B7EB3-D4DD-50D9-64BF-227A8EEDE4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50" y="1980040"/>
            <a:ext cx="6972300" cy="487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02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AB004-4C9A-005E-E7A3-4FEB7845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FONDASI BERIKIR KOMPUTASIONAL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D15F7-63C5-AF1F-4489-DDCD106BC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1" y="2176853"/>
            <a:ext cx="10881360" cy="4338247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ABSTRAKSI</a:t>
            </a:r>
            <a:r>
              <a:rPr lang="en-US" dirty="0"/>
              <a:t>, </a:t>
            </a:r>
            <a:r>
              <a:rPr lang="sv-SE" dirty="0"/>
              <a:t>menyarikan bagian penting dari suatu permasalahan dan mengabaikan yang tidak penting sehingga memudahkan fokus kepada solusi.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ALGORITMA</a:t>
            </a:r>
            <a:r>
              <a:rPr lang="en-US" dirty="0"/>
              <a:t>, </a:t>
            </a:r>
            <a:r>
              <a:rPr lang="en-ID" dirty="0" err="1"/>
              <a:t>menuliskan</a:t>
            </a:r>
            <a:r>
              <a:rPr lang="en-ID" dirty="0"/>
              <a:t> </a:t>
            </a:r>
            <a:r>
              <a:rPr lang="en-ID" dirty="0" err="1"/>
              <a:t>otomasi</a:t>
            </a:r>
            <a:r>
              <a:rPr lang="en-ID" dirty="0"/>
              <a:t> </a:t>
            </a:r>
            <a:r>
              <a:rPr lang="en-ID" dirty="0" err="1"/>
              <a:t>solusi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 </a:t>
            </a:r>
            <a:r>
              <a:rPr lang="en-ID" dirty="0" err="1"/>
              <a:t>algoritmik</a:t>
            </a:r>
            <a:r>
              <a:rPr lang="en-ID" dirty="0"/>
              <a:t> (</a:t>
            </a:r>
            <a:r>
              <a:rPr lang="en-ID" dirty="0" err="1"/>
              <a:t>langkah-langkah</a:t>
            </a:r>
            <a:r>
              <a:rPr lang="en-ID" dirty="0"/>
              <a:t> yang </a:t>
            </a:r>
            <a:r>
              <a:rPr lang="en-ID" dirty="0" err="1"/>
              <a:t>terurut</a:t>
            </a:r>
            <a:r>
              <a:rPr lang="en-ID" dirty="0"/>
              <a:t>)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(</a:t>
            </a:r>
            <a:r>
              <a:rPr lang="en-ID" dirty="0" err="1"/>
              <a:t>solusi</a:t>
            </a:r>
            <a:r>
              <a:rPr lang="en-ID" dirty="0"/>
              <a:t>). Jika </a:t>
            </a:r>
            <a:r>
              <a:rPr lang="en-ID" dirty="0" err="1"/>
              <a:t>langkah</a:t>
            </a:r>
            <a:r>
              <a:rPr lang="en-ID" dirty="0"/>
              <a:t> yang </a:t>
            </a:r>
            <a:r>
              <a:rPr lang="en-ID" dirty="0" err="1"/>
              <a:t>runtut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yang </a:t>
            </a:r>
            <a:r>
              <a:rPr lang="en-ID" dirty="0" err="1"/>
              <a:t>dipahami</a:t>
            </a:r>
            <a:r>
              <a:rPr lang="en-ID" dirty="0"/>
              <a:t> oleh </a:t>
            </a:r>
            <a:r>
              <a:rPr lang="en-ID" dirty="0" err="1"/>
              <a:t>komputer</a:t>
            </a:r>
            <a:r>
              <a:rPr lang="en-ID" dirty="0"/>
              <a:t>, kalian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“</a:t>
            </a:r>
            <a:r>
              <a:rPr lang="en-ID" dirty="0" err="1"/>
              <a:t>memerintah</a:t>
            </a:r>
            <a:r>
              <a:rPr lang="en-ID" dirty="0"/>
              <a:t>” </a:t>
            </a:r>
            <a:r>
              <a:rPr lang="en-ID" dirty="0" err="1"/>
              <a:t>komputer</a:t>
            </a:r>
            <a:r>
              <a:rPr lang="en-ID" dirty="0"/>
              <a:t> </a:t>
            </a:r>
            <a:r>
              <a:rPr lang="en-ID" dirty="0" err="1"/>
              <a:t>mengerjakan</a:t>
            </a:r>
            <a:r>
              <a:rPr lang="en-ID" dirty="0"/>
              <a:t> 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tersebut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DEKOMPOSISI</a:t>
            </a:r>
            <a:r>
              <a:rPr lang="en-US" dirty="0"/>
              <a:t>, </a:t>
            </a:r>
            <a:r>
              <a:rPr lang="sv-SE" dirty="0"/>
              <a:t>Persoalan yang sulit apalagi besar akan menjadi mudah jika diselesaikan sebagian-sebagian secara sistematis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PENGENALAN POLA PERSOALAN</a:t>
            </a:r>
            <a:r>
              <a:rPr lang="en-US" dirty="0"/>
              <a:t>, </a:t>
            </a:r>
            <a:r>
              <a:rPr lang="en-ID" dirty="0" err="1"/>
              <a:t>generalisasi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mentransfer</a:t>
            </a:r>
            <a:r>
              <a:rPr lang="en-ID" dirty="0"/>
              <a:t> proses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persoalan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persoalan</a:t>
            </a:r>
            <a:r>
              <a:rPr lang="en-ID" dirty="0"/>
              <a:t> lain yang </a:t>
            </a:r>
            <a:r>
              <a:rPr lang="en-ID" dirty="0" err="1"/>
              <a:t>sejenis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95827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18D77-C04B-7645-968C-729B61770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Pencarian</a:t>
            </a:r>
            <a:r>
              <a:rPr lang="en-US" dirty="0"/>
              <a:t> (searching)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0CC5E-7FAA-7F1B-9215-0632C35EA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1" y="2462076"/>
            <a:ext cx="7349490" cy="3383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 </a:t>
            </a:r>
            <a:r>
              <a:rPr lang="en-ID" dirty="0"/>
              <a:t>Hidup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pencarian</a:t>
            </a:r>
            <a:r>
              <a:rPr lang="en-ID" dirty="0"/>
              <a:t> yang </a:t>
            </a:r>
            <a:r>
              <a:rPr lang="en-ID" dirty="0" err="1"/>
              <a:t>tiada</a:t>
            </a:r>
            <a:r>
              <a:rPr lang="en-ID" dirty="0"/>
              <a:t> </a:t>
            </a:r>
            <a:r>
              <a:rPr lang="en-ID" dirty="0" err="1"/>
              <a:t>henti</a:t>
            </a:r>
            <a:r>
              <a:rPr lang="en-ID" dirty="0"/>
              <a:t>. Mari,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“</a:t>
            </a:r>
            <a:r>
              <a:rPr lang="en-ID" dirty="0" err="1"/>
              <a:t>mencari</a:t>
            </a:r>
            <a:r>
              <a:rPr lang="en-ID" dirty="0"/>
              <a:t>”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sehari-hari</a:t>
            </a:r>
            <a:r>
              <a:rPr lang="en-ID" dirty="0"/>
              <a:t>. </a:t>
            </a:r>
            <a:r>
              <a:rPr lang="en-ID" dirty="0" err="1"/>
              <a:t>Perhatikan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Pernahkah</a:t>
            </a:r>
            <a:r>
              <a:rPr lang="en-ID" dirty="0"/>
              <a:t> kalian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kebingungan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 di </a:t>
            </a:r>
            <a:r>
              <a:rPr lang="en-ID" dirty="0" err="1"/>
              <a:t>lemari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 kalian? Atau </a:t>
            </a:r>
            <a:r>
              <a:rPr lang="en-ID" dirty="0" err="1"/>
              <a:t>bahkan</a:t>
            </a:r>
            <a:r>
              <a:rPr lang="en-ID" dirty="0"/>
              <a:t> di </a:t>
            </a:r>
            <a:r>
              <a:rPr lang="en-ID" dirty="0" err="1"/>
              <a:t>perpustakaan</a:t>
            </a:r>
            <a:r>
              <a:rPr lang="en-ID" dirty="0"/>
              <a:t>? Saat kalian </a:t>
            </a:r>
            <a:r>
              <a:rPr lang="en-ID" dirty="0" err="1"/>
              <a:t>meminta</a:t>
            </a:r>
            <a:r>
              <a:rPr lang="en-ID" dirty="0"/>
              <a:t> </a:t>
            </a:r>
            <a:r>
              <a:rPr lang="en-ID" dirty="0" err="1"/>
              <a:t>bantuan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petugas</a:t>
            </a:r>
            <a:r>
              <a:rPr lang="en-ID" dirty="0"/>
              <a:t> </a:t>
            </a:r>
            <a:r>
              <a:rPr lang="en-ID" dirty="0" err="1"/>
              <a:t>perpustakaan</a:t>
            </a:r>
            <a:r>
              <a:rPr lang="en-ID" dirty="0"/>
              <a:t>, </a:t>
            </a:r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dia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 yang kalian </a:t>
            </a:r>
            <a:r>
              <a:rPr lang="en-ID" dirty="0" err="1"/>
              <a:t>cari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singkat</a:t>
            </a:r>
            <a:r>
              <a:rPr lang="en-ID" dirty="0"/>
              <a:t>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E99DF8-5EF4-D386-197A-3F62569D8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3791" y="2462076"/>
            <a:ext cx="4694453" cy="3504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614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18367-00C1-F337-A2A9-CA7192F47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TERIMA KASIH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37A25-C531-AF77-0C8E-7EF679558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14504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{8C79D7E0-0DC6-4109-A8E7-8265C4A2AF8D}TF6e1c0bd6-43b7-4cba-aa12-42a644606054c9b78bf9-d218b69a002d</Template>
  <TotalTime>52</TotalTime>
  <Words>180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KURIKULUM TIK SEKOLAH</vt:lpstr>
      <vt:lpstr>PETA KONSEP BERFIKIR KOMPUTASIONAL</vt:lpstr>
      <vt:lpstr>4 FONDASI BERIKIR KOMPUTASIONAL</vt:lpstr>
      <vt:lpstr>Pencarian (searching)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5</cp:revision>
  <dcterms:created xsi:type="dcterms:W3CDTF">2025-12-01T02:18:08Z</dcterms:created>
  <dcterms:modified xsi:type="dcterms:W3CDTF">2025-12-01T03:10:24Z</dcterms:modified>
</cp:coreProperties>
</file>