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6" r:id="rId3"/>
    <p:sldId id="267" r:id="rId4"/>
    <p:sldId id="268" r:id="rId5"/>
    <p:sldId id="265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6" d="100"/>
          <a:sy n="56" d="100"/>
        </p:scale>
        <p:origin x="100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12/1/2025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12/1/2025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12/1/2025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12/1/2025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12/1/2025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12/1/2025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12/1/2025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12/1/2025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12/1/2025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12/1/2025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12/1/2025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12/1/2025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12/1/2025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12/1/2025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12/1/2025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12/1/2025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12/1/2025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12/1/2025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99BC1F-5E3B-D414-FF50-065F5806711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KURIKULUM TIK SEKOLAH</a:t>
            </a:r>
            <a:endParaRPr lang="en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8D8E907-1BCB-7AE5-5802-EF7D26AE028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PERTEMUAN KE-12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3477757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6574DA-7EBE-1973-4EB0-8E75DB06CB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PENGURUTAN </a:t>
            </a:r>
            <a:endParaRPr lang="en-ID" dirty="0"/>
          </a:p>
        </p:txBody>
      </p:sp>
      <p:pic>
        <p:nvPicPr>
          <p:cNvPr id="13" name="Content Placeholder 12">
            <a:extLst>
              <a:ext uri="{FF2B5EF4-FFF2-40B4-BE49-F238E27FC236}">
                <a16:creationId xmlns:a16="http://schemas.microsoft.com/office/drawing/2014/main" id="{E4C68E15-E88F-CF5B-7355-9B2D072248F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60170" y="2049367"/>
            <a:ext cx="8606790" cy="4674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1022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EAB004-4C9A-005E-E7A3-4FEB78453D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6D15F7-63C5-AF1F-4489-DDCD106BC8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621" y="2176853"/>
            <a:ext cx="10881360" cy="433824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ID" dirty="0"/>
              <a:t>Saat </a:t>
            </a:r>
            <a:r>
              <a:rPr lang="en-ID" dirty="0" err="1"/>
              <a:t>merapikan</a:t>
            </a:r>
            <a:r>
              <a:rPr lang="en-ID" dirty="0"/>
              <a:t> </a:t>
            </a:r>
            <a:r>
              <a:rPr lang="en-ID" dirty="0" err="1"/>
              <a:t>sesuatu</a:t>
            </a:r>
            <a:r>
              <a:rPr lang="en-ID" dirty="0"/>
              <a:t>, </a:t>
            </a:r>
            <a:r>
              <a:rPr lang="en-ID" dirty="0" err="1"/>
              <a:t>misalnya</a:t>
            </a:r>
            <a:r>
              <a:rPr lang="en-ID" dirty="0"/>
              <a:t> </a:t>
            </a:r>
            <a:r>
              <a:rPr lang="en-ID" dirty="0" err="1"/>
              <a:t>koleksi</a:t>
            </a:r>
            <a:r>
              <a:rPr lang="en-ID" dirty="0"/>
              <a:t> </a:t>
            </a:r>
            <a:r>
              <a:rPr lang="en-ID" dirty="0" err="1"/>
              <a:t>buku</a:t>
            </a:r>
            <a:r>
              <a:rPr lang="en-ID" dirty="0"/>
              <a:t>, </a:t>
            </a:r>
            <a:r>
              <a:rPr lang="en-ID" dirty="0" err="1"/>
              <a:t>kita</a:t>
            </a:r>
            <a:r>
              <a:rPr lang="en-ID" dirty="0"/>
              <a:t> </a:t>
            </a:r>
            <a:r>
              <a:rPr lang="en-ID" dirty="0" err="1"/>
              <a:t>menyusun</a:t>
            </a:r>
            <a:r>
              <a:rPr lang="en-ID" dirty="0"/>
              <a:t> </a:t>
            </a:r>
            <a:r>
              <a:rPr lang="en-ID" dirty="0" err="1"/>
              <a:t>buku</a:t>
            </a:r>
            <a:r>
              <a:rPr lang="en-ID" dirty="0"/>
              <a:t> </a:t>
            </a:r>
            <a:r>
              <a:rPr lang="en-ID" dirty="0" err="1"/>
              <a:t>tersebut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menggunakan</a:t>
            </a:r>
            <a:r>
              <a:rPr lang="en-ID" dirty="0"/>
              <a:t> </a:t>
            </a:r>
            <a:r>
              <a:rPr lang="en-ID" dirty="0" err="1"/>
              <a:t>suatu</a:t>
            </a:r>
            <a:r>
              <a:rPr lang="en-ID" dirty="0"/>
              <a:t> </a:t>
            </a:r>
            <a:r>
              <a:rPr lang="en-ID" dirty="0" err="1"/>
              <a:t>aturan</a:t>
            </a:r>
            <a:r>
              <a:rPr lang="en-ID" dirty="0"/>
              <a:t>. </a:t>
            </a:r>
            <a:r>
              <a:rPr lang="en-ID" dirty="0" err="1"/>
              <a:t>Misalnya</a:t>
            </a:r>
            <a:r>
              <a:rPr lang="en-ID" dirty="0"/>
              <a:t>, </a:t>
            </a:r>
            <a:r>
              <a:rPr lang="en-ID" dirty="0" err="1"/>
              <a:t>jika</a:t>
            </a:r>
            <a:r>
              <a:rPr lang="en-ID" dirty="0"/>
              <a:t> </a:t>
            </a:r>
            <a:r>
              <a:rPr lang="en-ID" dirty="0" err="1"/>
              <a:t>kita</a:t>
            </a:r>
            <a:r>
              <a:rPr lang="en-ID" dirty="0"/>
              <a:t> </a:t>
            </a:r>
            <a:r>
              <a:rPr lang="en-ID" dirty="0" err="1"/>
              <a:t>memiliki</a:t>
            </a:r>
            <a:r>
              <a:rPr lang="en-ID" dirty="0"/>
              <a:t> </a:t>
            </a:r>
            <a:r>
              <a:rPr lang="en-ID" dirty="0" err="1"/>
              <a:t>koleksi</a:t>
            </a:r>
            <a:r>
              <a:rPr lang="en-ID" dirty="0"/>
              <a:t> </a:t>
            </a:r>
            <a:r>
              <a:rPr lang="en-ID" dirty="0" err="1"/>
              <a:t>buku</a:t>
            </a:r>
            <a:r>
              <a:rPr lang="en-ID" dirty="0"/>
              <a:t> </a:t>
            </a:r>
            <a:r>
              <a:rPr lang="en-ID" dirty="0" err="1"/>
              <a:t>cerita</a:t>
            </a:r>
            <a:r>
              <a:rPr lang="en-ID" dirty="0"/>
              <a:t> </a:t>
            </a:r>
            <a:r>
              <a:rPr lang="en-ID" dirty="0" err="1"/>
              <a:t>berseri</a:t>
            </a:r>
            <a:r>
              <a:rPr lang="en-ID" dirty="0"/>
              <a:t>, </a:t>
            </a:r>
            <a:r>
              <a:rPr lang="en-ID" dirty="0" err="1"/>
              <a:t>kemungkinan</a:t>
            </a:r>
            <a:r>
              <a:rPr lang="en-ID" dirty="0"/>
              <a:t> </a:t>
            </a:r>
            <a:r>
              <a:rPr lang="en-ID" dirty="0" err="1"/>
              <a:t>besar</a:t>
            </a:r>
            <a:r>
              <a:rPr lang="en-ID" dirty="0"/>
              <a:t> </a:t>
            </a:r>
            <a:r>
              <a:rPr lang="en-ID" dirty="0" err="1"/>
              <a:t>kita</a:t>
            </a:r>
            <a:r>
              <a:rPr lang="en-ID" dirty="0"/>
              <a:t> </a:t>
            </a:r>
            <a:r>
              <a:rPr lang="en-ID" dirty="0" err="1"/>
              <a:t>akan</a:t>
            </a:r>
            <a:r>
              <a:rPr lang="en-ID" dirty="0"/>
              <a:t> </a:t>
            </a:r>
            <a:r>
              <a:rPr lang="en-ID" dirty="0" err="1"/>
              <a:t>menyusunnya</a:t>
            </a:r>
            <a:r>
              <a:rPr lang="en-ID" dirty="0"/>
              <a:t>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berurut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volume </a:t>
            </a:r>
            <a:r>
              <a:rPr lang="en-ID" dirty="0" err="1"/>
              <a:t>pertama</a:t>
            </a:r>
            <a:r>
              <a:rPr lang="en-ID" dirty="0"/>
              <a:t> </a:t>
            </a:r>
            <a:r>
              <a:rPr lang="en-ID" dirty="0" err="1"/>
              <a:t>hingga</a:t>
            </a:r>
            <a:r>
              <a:rPr lang="en-ID" dirty="0"/>
              <a:t> volume yang </a:t>
            </a:r>
            <a:r>
              <a:rPr lang="en-ID" dirty="0" err="1"/>
              <a:t>terbaru</a:t>
            </a:r>
            <a:r>
              <a:rPr lang="en-ID" dirty="0"/>
              <a:t>. Atau, </a:t>
            </a:r>
            <a:r>
              <a:rPr lang="en-ID" dirty="0" err="1"/>
              <a:t>ketika</a:t>
            </a:r>
            <a:r>
              <a:rPr lang="en-ID" dirty="0"/>
              <a:t> </a:t>
            </a:r>
            <a:r>
              <a:rPr lang="en-ID" dirty="0" err="1"/>
              <a:t>sedang</a:t>
            </a:r>
            <a:r>
              <a:rPr lang="en-ID" dirty="0"/>
              <a:t> </a:t>
            </a:r>
            <a:r>
              <a:rPr lang="en-ID" dirty="0" err="1"/>
              <a:t>berbaris</a:t>
            </a:r>
            <a:r>
              <a:rPr lang="en-ID" dirty="0"/>
              <a:t>, </a:t>
            </a:r>
            <a:r>
              <a:rPr lang="en-ID" dirty="0" err="1"/>
              <a:t>kita</a:t>
            </a:r>
            <a:r>
              <a:rPr lang="en-ID" dirty="0"/>
              <a:t> </a:t>
            </a:r>
            <a:r>
              <a:rPr lang="en-ID" dirty="0" err="1"/>
              <a:t>diminta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membentuk</a:t>
            </a:r>
            <a:r>
              <a:rPr lang="en-ID" dirty="0"/>
              <a:t> </a:t>
            </a:r>
            <a:r>
              <a:rPr lang="en-ID" dirty="0" err="1"/>
              <a:t>barisan</a:t>
            </a:r>
            <a:r>
              <a:rPr lang="en-ID" dirty="0"/>
              <a:t> </a:t>
            </a:r>
            <a:r>
              <a:rPr lang="en-ID" dirty="0" err="1"/>
              <a:t>berdasarkan</a:t>
            </a:r>
            <a:r>
              <a:rPr lang="en-ID" dirty="0"/>
              <a:t> </a:t>
            </a:r>
            <a:r>
              <a:rPr lang="en-ID" dirty="0" err="1"/>
              <a:t>tinggi</a:t>
            </a:r>
            <a:r>
              <a:rPr lang="en-ID" dirty="0"/>
              <a:t> badan. Hal-</a:t>
            </a:r>
            <a:r>
              <a:rPr lang="en-ID" dirty="0" err="1"/>
              <a:t>hal</a:t>
            </a:r>
            <a:r>
              <a:rPr lang="en-ID" dirty="0"/>
              <a:t> </a:t>
            </a:r>
            <a:r>
              <a:rPr lang="en-ID" dirty="0" err="1"/>
              <a:t>tersebut</a:t>
            </a:r>
            <a:r>
              <a:rPr lang="en-ID" dirty="0"/>
              <a:t> </a:t>
            </a:r>
            <a:r>
              <a:rPr lang="en-ID" dirty="0" err="1"/>
              <a:t>merupakan</a:t>
            </a:r>
            <a:r>
              <a:rPr lang="en-ID" dirty="0"/>
              <a:t> </a:t>
            </a:r>
            <a:r>
              <a:rPr lang="en-ID" dirty="0" err="1"/>
              <a:t>sebuah</a:t>
            </a:r>
            <a:r>
              <a:rPr lang="en-ID" dirty="0"/>
              <a:t> proses </a:t>
            </a:r>
            <a:r>
              <a:rPr lang="en-ID" dirty="0" err="1"/>
              <a:t>pengurutan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sorting. </a:t>
            </a:r>
          </a:p>
          <a:p>
            <a:pPr marL="0" indent="0" algn="just">
              <a:buNone/>
            </a:pPr>
            <a:r>
              <a:rPr lang="en-ID" dirty="0"/>
              <a:t>Proses </a:t>
            </a:r>
            <a:r>
              <a:rPr lang="en-ID" dirty="0" err="1"/>
              <a:t>pengurutan</a:t>
            </a:r>
            <a:r>
              <a:rPr lang="en-ID" dirty="0"/>
              <a:t> </a:t>
            </a:r>
            <a:r>
              <a:rPr lang="en-ID" dirty="0" err="1"/>
              <a:t>akan</a:t>
            </a:r>
            <a:r>
              <a:rPr lang="en-ID" dirty="0"/>
              <a:t> 30 </a:t>
            </a:r>
            <a:r>
              <a:rPr lang="en-ID" dirty="0" err="1"/>
              <a:t>Informatika</a:t>
            </a:r>
            <a:r>
              <a:rPr lang="en-ID" dirty="0"/>
              <a:t> SMA </a:t>
            </a:r>
            <a:r>
              <a:rPr lang="en-ID" dirty="0" err="1"/>
              <a:t>Kelas</a:t>
            </a:r>
            <a:r>
              <a:rPr lang="en-ID" dirty="0"/>
              <a:t> X </a:t>
            </a:r>
            <a:r>
              <a:rPr lang="en-ID" dirty="0" err="1"/>
              <a:t>menjadi</a:t>
            </a:r>
            <a:r>
              <a:rPr lang="en-ID" dirty="0"/>
              <a:t> </a:t>
            </a:r>
            <a:r>
              <a:rPr lang="en-ID" dirty="0" err="1"/>
              <a:t>bagian</a:t>
            </a:r>
            <a:r>
              <a:rPr lang="en-ID" dirty="0"/>
              <a:t> yang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terpisahkan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program </a:t>
            </a:r>
            <a:r>
              <a:rPr lang="en-ID" dirty="0" err="1"/>
              <a:t>komputer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aplikasi</a:t>
            </a:r>
            <a:r>
              <a:rPr lang="en-ID" dirty="0"/>
              <a:t> yang </a:t>
            </a:r>
            <a:r>
              <a:rPr lang="en-ID" dirty="0" err="1"/>
              <a:t>sering</a:t>
            </a:r>
            <a:r>
              <a:rPr lang="en-ID" dirty="0"/>
              <a:t> </a:t>
            </a:r>
            <a:r>
              <a:rPr lang="en-ID" dirty="0" err="1"/>
              <a:t>kita</a:t>
            </a:r>
            <a:r>
              <a:rPr lang="en-ID" dirty="0"/>
              <a:t> </a:t>
            </a:r>
            <a:r>
              <a:rPr lang="en-ID" dirty="0" err="1"/>
              <a:t>gunakan</a:t>
            </a:r>
            <a:r>
              <a:rPr lang="en-ID" dirty="0"/>
              <a:t>. Pada </a:t>
            </a:r>
            <a:r>
              <a:rPr lang="en-ID" dirty="0" err="1"/>
              <a:t>aktivitas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, </a:t>
            </a:r>
            <a:r>
              <a:rPr lang="en-ID" dirty="0" err="1"/>
              <a:t>kita</a:t>
            </a:r>
            <a:r>
              <a:rPr lang="en-ID" dirty="0"/>
              <a:t> </a:t>
            </a:r>
            <a:r>
              <a:rPr lang="en-ID" dirty="0" err="1"/>
              <a:t>akan</a:t>
            </a:r>
            <a:r>
              <a:rPr lang="en-ID" dirty="0"/>
              <a:t> </a:t>
            </a:r>
            <a:r>
              <a:rPr lang="en-ID" dirty="0" err="1"/>
              <a:t>melihat</a:t>
            </a:r>
            <a:r>
              <a:rPr lang="en-ID" dirty="0"/>
              <a:t> </a:t>
            </a:r>
            <a:r>
              <a:rPr lang="en-ID" dirty="0" err="1"/>
              <a:t>bagaimana</a:t>
            </a:r>
            <a:r>
              <a:rPr lang="en-ID" dirty="0"/>
              <a:t> proses </a:t>
            </a:r>
            <a:r>
              <a:rPr lang="en-ID" dirty="0" err="1"/>
              <a:t>pengurutan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dilakukan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menggunakan</a:t>
            </a:r>
            <a:r>
              <a:rPr lang="en-ID" dirty="0"/>
              <a:t> </a:t>
            </a:r>
            <a:r>
              <a:rPr lang="en-ID" dirty="0" err="1"/>
              <a:t>berbagai</a:t>
            </a:r>
            <a:r>
              <a:rPr lang="en-ID" dirty="0"/>
              <a:t> strategi. </a:t>
            </a:r>
            <a:r>
              <a:rPr lang="en-ID" dirty="0" err="1"/>
              <a:t>Pelajarilah</a:t>
            </a:r>
            <a:r>
              <a:rPr lang="en-ID" dirty="0"/>
              <a:t> </a:t>
            </a:r>
            <a:r>
              <a:rPr lang="en-ID" dirty="0" err="1"/>
              <a:t>strateginya</a:t>
            </a:r>
            <a:r>
              <a:rPr lang="en-ID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8958271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A18D77-C04B-7645-968C-729B617701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20CC5E-7FAA-7F1B-9215-0632C35EA3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1" y="2462076"/>
            <a:ext cx="7349490" cy="33832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dirty="0"/>
              <a:t> </a:t>
            </a:r>
            <a:endParaRPr lang="en-ID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DEC9458-B46D-EF59-3F3B-D68152E84EAD}"/>
              </a:ext>
            </a:extLst>
          </p:cNvPr>
          <p:cNvSpPr txBox="1"/>
          <p:nvPr/>
        </p:nvSpPr>
        <p:spPr>
          <a:xfrm>
            <a:off x="114300" y="2007930"/>
            <a:ext cx="11087099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ID" sz="2800" dirty="0" err="1"/>
              <a:t>Pengurutan</a:t>
            </a:r>
            <a:r>
              <a:rPr lang="en-ID" sz="2800" dirty="0"/>
              <a:t> </a:t>
            </a:r>
            <a:r>
              <a:rPr lang="en-ID" sz="2800" dirty="0" err="1"/>
              <a:t>merupakan</a:t>
            </a:r>
            <a:r>
              <a:rPr lang="en-ID" sz="2800" dirty="0"/>
              <a:t> </a:t>
            </a:r>
            <a:r>
              <a:rPr lang="en-ID" sz="2800" dirty="0" err="1"/>
              <a:t>suatu</a:t>
            </a:r>
            <a:r>
              <a:rPr lang="en-ID" sz="2800" dirty="0"/>
              <a:t> </a:t>
            </a:r>
            <a:r>
              <a:rPr lang="en-ID" sz="2800" dirty="0" err="1"/>
              <a:t>permasalahan</a:t>
            </a:r>
            <a:r>
              <a:rPr lang="en-ID" sz="2800" dirty="0"/>
              <a:t> </a:t>
            </a:r>
            <a:r>
              <a:rPr lang="en-ID" sz="2800" dirty="0" err="1"/>
              <a:t>klasik</a:t>
            </a:r>
            <a:r>
              <a:rPr lang="en-ID" sz="2800" dirty="0"/>
              <a:t> pada </a:t>
            </a:r>
            <a:r>
              <a:rPr lang="en-ID" sz="2800" dirty="0" err="1"/>
              <a:t>komputasi</a:t>
            </a:r>
            <a:r>
              <a:rPr lang="en-ID" sz="2800" dirty="0"/>
              <a:t> yang </a:t>
            </a:r>
            <a:r>
              <a:rPr lang="en-ID" sz="2800" dirty="0" err="1"/>
              <a:t>dilakukan</a:t>
            </a:r>
            <a:r>
              <a:rPr lang="en-ID" sz="2800" dirty="0"/>
              <a:t> </a:t>
            </a:r>
            <a:r>
              <a:rPr lang="en-ID" sz="2800" dirty="0" err="1"/>
              <a:t>untuk</a:t>
            </a:r>
            <a:r>
              <a:rPr lang="en-ID" sz="2800" dirty="0"/>
              <a:t> </a:t>
            </a:r>
            <a:r>
              <a:rPr lang="en-ID" sz="2800" dirty="0" err="1"/>
              <a:t>mengatur</a:t>
            </a:r>
            <a:r>
              <a:rPr lang="en-ID" sz="2800" dirty="0"/>
              <a:t> agar </a:t>
            </a:r>
            <a:r>
              <a:rPr lang="en-ID" sz="2800" dirty="0" err="1"/>
              <a:t>suatu</a:t>
            </a:r>
            <a:r>
              <a:rPr lang="en-ID" sz="2800" dirty="0"/>
              <a:t> </a:t>
            </a:r>
            <a:r>
              <a:rPr lang="en-ID" sz="2800" dirty="0" err="1"/>
              <a:t>kelompok</a:t>
            </a:r>
            <a:r>
              <a:rPr lang="en-ID" sz="2800" dirty="0"/>
              <a:t> </a:t>
            </a:r>
            <a:r>
              <a:rPr lang="en-ID" sz="2800" dirty="0" err="1"/>
              <a:t>benda</a:t>
            </a:r>
            <a:r>
              <a:rPr lang="en-ID" sz="2800" dirty="0"/>
              <a:t>, </a:t>
            </a:r>
            <a:r>
              <a:rPr lang="en-ID" sz="2800" dirty="0" err="1"/>
              <a:t>objek</a:t>
            </a:r>
            <a:r>
              <a:rPr lang="en-ID" sz="2800" dirty="0"/>
              <a:t>, </a:t>
            </a:r>
            <a:r>
              <a:rPr lang="en-ID" sz="2800" dirty="0" err="1"/>
              <a:t>atau</a:t>
            </a:r>
            <a:r>
              <a:rPr lang="en-ID" sz="2800" dirty="0"/>
              <a:t> </a:t>
            </a:r>
            <a:r>
              <a:rPr lang="en-ID" sz="2800" dirty="0" err="1"/>
              <a:t>entitas</a:t>
            </a:r>
            <a:r>
              <a:rPr lang="en-ID" sz="2800" dirty="0"/>
              <a:t> </a:t>
            </a:r>
            <a:r>
              <a:rPr lang="en-ID" sz="2800" dirty="0" err="1"/>
              <a:t>diletakkan</a:t>
            </a:r>
            <a:r>
              <a:rPr lang="en-ID" sz="2800" dirty="0"/>
              <a:t> </a:t>
            </a:r>
            <a:r>
              <a:rPr lang="en-ID" sz="2800" dirty="0" err="1"/>
              <a:t>mengikuti</a:t>
            </a:r>
            <a:r>
              <a:rPr lang="en-ID" sz="2800" dirty="0"/>
              <a:t> </a:t>
            </a:r>
            <a:r>
              <a:rPr lang="en-ID" sz="2800" dirty="0" err="1"/>
              <a:t>aturan</a:t>
            </a:r>
            <a:r>
              <a:rPr lang="en-ID" sz="2800" dirty="0"/>
              <a:t> </a:t>
            </a:r>
            <a:r>
              <a:rPr lang="en-ID" sz="2800" dirty="0" err="1"/>
              <a:t>tertentu</a:t>
            </a:r>
            <a:r>
              <a:rPr lang="en-ID" sz="2800" dirty="0"/>
              <a:t>. </a:t>
            </a:r>
            <a:r>
              <a:rPr lang="en-ID" sz="2800" dirty="0" err="1"/>
              <a:t>Urutan</a:t>
            </a:r>
            <a:r>
              <a:rPr lang="en-ID" sz="2800" dirty="0"/>
              <a:t> yang paling </a:t>
            </a:r>
            <a:r>
              <a:rPr lang="en-ID" sz="2800" dirty="0" err="1"/>
              <a:t>sederhana</a:t>
            </a:r>
            <a:r>
              <a:rPr lang="en-ID" sz="2800" dirty="0"/>
              <a:t> </a:t>
            </a:r>
            <a:r>
              <a:rPr lang="en-ID" sz="2800" dirty="0" err="1"/>
              <a:t>misalnya</a:t>
            </a:r>
            <a:r>
              <a:rPr lang="en-ID" sz="2800" dirty="0"/>
              <a:t> </a:t>
            </a:r>
            <a:r>
              <a:rPr lang="en-ID" sz="2800" dirty="0" err="1"/>
              <a:t>mengurutkan</a:t>
            </a:r>
            <a:r>
              <a:rPr lang="en-ID" sz="2800" dirty="0"/>
              <a:t> </a:t>
            </a:r>
            <a:r>
              <a:rPr lang="en-ID" sz="2800" dirty="0" err="1"/>
              <a:t>angka</a:t>
            </a:r>
            <a:r>
              <a:rPr lang="en-ID" sz="2800" dirty="0"/>
              <a:t> </a:t>
            </a:r>
            <a:r>
              <a:rPr lang="en-ID" sz="2800" dirty="0" err="1"/>
              <a:t>secara</a:t>
            </a:r>
            <a:r>
              <a:rPr lang="en-ID" sz="2800" dirty="0"/>
              <a:t> </a:t>
            </a:r>
            <a:r>
              <a:rPr lang="en-ID" sz="2800" dirty="0" err="1"/>
              <a:t>terurut</a:t>
            </a:r>
            <a:r>
              <a:rPr lang="en-ID" sz="2800" dirty="0"/>
              <a:t> </a:t>
            </a:r>
            <a:r>
              <a:rPr lang="en-ID" sz="2800" dirty="0" err="1"/>
              <a:t>menaik</a:t>
            </a:r>
            <a:r>
              <a:rPr lang="en-ID" sz="2800" dirty="0"/>
              <a:t> </a:t>
            </a:r>
            <a:r>
              <a:rPr lang="en-ID" sz="2800" dirty="0" err="1"/>
              <a:t>atau</a:t>
            </a:r>
            <a:r>
              <a:rPr lang="en-ID" sz="2800" dirty="0"/>
              <a:t> </a:t>
            </a:r>
            <a:r>
              <a:rPr lang="en-ID" sz="2800" dirty="0" err="1"/>
              <a:t>menurun</a:t>
            </a:r>
            <a:r>
              <a:rPr lang="en-ID" sz="2800" dirty="0"/>
              <a:t>. </a:t>
            </a:r>
            <a:r>
              <a:rPr lang="en-ID" sz="2800" dirty="0" err="1"/>
              <a:t>Biasanya</a:t>
            </a:r>
            <a:r>
              <a:rPr lang="en-ID" sz="2800" dirty="0"/>
              <a:t>, </a:t>
            </a:r>
            <a:r>
              <a:rPr lang="en-ID" sz="2800" dirty="0" err="1"/>
              <a:t>masalah</a:t>
            </a:r>
            <a:r>
              <a:rPr lang="en-ID" sz="2800" dirty="0"/>
              <a:t> </a:t>
            </a:r>
            <a:r>
              <a:rPr lang="en-ID" sz="2800" dirty="0" err="1"/>
              <a:t>pengurutan</a:t>
            </a:r>
            <a:r>
              <a:rPr lang="en-ID" sz="2800" dirty="0"/>
              <a:t> </a:t>
            </a:r>
            <a:r>
              <a:rPr lang="en-ID" sz="2800" dirty="0" err="1"/>
              <a:t>terdiri</a:t>
            </a:r>
            <a:r>
              <a:rPr lang="en-ID" sz="2800" dirty="0"/>
              <a:t> </a:t>
            </a:r>
            <a:r>
              <a:rPr lang="en-ID" sz="2800" dirty="0" err="1"/>
              <a:t>atas</a:t>
            </a:r>
            <a:r>
              <a:rPr lang="en-ID" sz="2800" dirty="0"/>
              <a:t> </a:t>
            </a:r>
            <a:r>
              <a:rPr lang="en-ID" sz="2800" dirty="0" err="1"/>
              <a:t>sekumpulan</a:t>
            </a:r>
            <a:r>
              <a:rPr lang="en-ID" sz="2800" dirty="0"/>
              <a:t> </a:t>
            </a:r>
            <a:r>
              <a:rPr lang="en-ID" sz="2800" dirty="0" err="1"/>
              <a:t>objek</a:t>
            </a:r>
            <a:r>
              <a:rPr lang="en-ID" sz="2800" dirty="0"/>
              <a:t> yang </a:t>
            </a:r>
            <a:r>
              <a:rPr lang="en-ID" sz="2800" dirty="0" err="1"/>
              <a:t>disusun</a:t>
            </a:r>
            <a:r>
              <a:rPr lang="en-ID" sz="2800" dirty="0"/>
              <a:t> </a:t>
            </a:r>
            <a:r>
              <a:rPr lang="en-ID" sz="2800" dirty="0" err="1"/>
              <a:t>secara</a:t>
            </a:r>
            <a:r>
              <a:rPr lang="en-ID" sz="2800" dirty="0"/>
              <a:t> </a:t>
            </a:r>
            <a:r>
              <a:rPr lang="en-ID" sz="2800" dirty="0" err="1"/>
              <a:t>acak</a:t>
            </a:r>
            <a:r>
              <a:rPr lang="en-ID" sz="2800" dirty="0"/>
              <a:t> yang </a:t>
            </a:r>
            <a:r>
              <a:rPr lang="en-ID" sz="2800" dirty="0" err="1"/>
              <a:t>harus</a:t>
            </a:r>
            <a:r>
              <a:rPr lang="en-ID" sz="2800" dirty="0"/>
              <a:t> </a:t>
            </a:r>
            <a:r>
              <a:rPr lang="en-ID" sz="2800" dirty="0" err="1"/>
              <a:t>diurutkan</a:t>
            </a:r>
            <a:r>
              <a:rPr lang="en-ID" sz="2800" dirty="0"/>
              <a:t>. </a:t>
            </a:r>
            <a:r>
              <a:rPr lang="en-ID" sz="2800" dirty="0" err="1"/>
              <a:t>Setelah</a:t>
            </a:r>
            <a:r>
              <a:rPr lang="en-ID" sz="2800" dirty="0"/>
              <a:t> </a:t>
            </a:r>
            <a:r>
              <a:rPr lang="en-ID" sz="2800" dirty="0" err="1"/>
              <a:t>itu</a:t>
            </a:r>
            <a:r>
              <a:rPr lang="en-ID" sz="2800" dirty="0"/>
              <a:t>, </a:t>
            </a:r>
            <a:r>
              <a:rPr lang="en-ID" sz="2800" dirty="0" err="1"/>
              <a:t>secara</a:t>
            </a:r>
            <a:r>
              <a:rPr lang="en-ID" sz="2800" dirty="0"/>
              <a:t> </a:t>
            </a:r>
            <a:r>
              <a:rPr lang="en-ID" sz="2800" dirty="0" err="1"/>
              <a:t>sistematis</a:t>
            </a:r>
            <a:r>
              <a:rPr lang="en-ID" sz="2800" dirty="0"/>
              <a:t>, </a:t>
            </a:r>
            <a:r>
              <a:rPr lang="en-ID" sz="2800" dirty="0" err="1"/>
              <a:t>posisi</a:t>
            </a:r>
            <a:r>
              <a:rPr lang="en-ID" sz="2800" dirty="0"/>
              <a:t> </a:t>
            </a:r>
            <a:r>
              <a:rPr lang="en-ID" sz="2800" dirty="0" err="1"/>
              <a:t>objek</a:t>
            </a:r>
            <a:r>
              <a:rPr lang="en-ID" sz="2800" dirty="0"/>
              <a:t> </a:t>
            </a:r>
            <a:r>
              <a:rPr lang="en-ID" sz="2800" dirty="0" err="1"/>
              <a:t>diperbaiki</a:t>
            </a:r>
            <a:r>
              <a:rPr lang="en-ID" sz="2800" dirty="0"/>
              <a:t> </a:t>
            </a:r>
            <a:r>
              <a:rPr lang="en-ID" sz="2800" dirty="0" err="1"/>
              <a:t>dengan</a:t>
            </a:r>
            <a:r>
              <a:rPr lang="en-ID" sz="2800" dirty="0"/>
              <a:t> </a:t>
            </a:r>
            <a:r>
              <a:rPr lang="en-ID" sz="2800" dirty="0" err="1"/>
              <a:t>melakukan</a:t>
            </a:r>
            <a:r>
              <a:rPr lang="en-ID" sz="2800" dirty="0"/>
              <a:t> </a:t>
            </a:r>
            <a:r>
              <a:rPr lang="en-ID" sz="2800" dirty="0" err="1"/>
              <a:t>pertukaran</a:t>
            </a:r>
            <a:r>
              <a:rPr lang="en-ID" sz="2800" dirty="0"/>
              <a:t> </a:t>
            </a:r>
            <a:r>
              <a:rPr lang="en-ID" sz="2800" dirty="0" err="1"/>
              <a:t>posisi</a:t>
            </a:r>
            <a:r>
              <a:rPr lang="en-ID" sz="2800" dirty="0"/>
              <a:t> dua </a:t>
            </a:r>
            <a:r>
              <a:rPr lang="en-ID" sz="2800" dirty="0" err="1"/>
              <a:t>buah</a:t>
            </a:r>
            <a:r>
              <a:rPr lang="en-ID" sz="2800" dirty="0"/>
              <a:t> </a:t>
            </a:r>
            <a:r>
              <a:rPr lang="en-ID" sz="2800" dirty="0" err="1"/>
              <a:t>objek</a:t>
            </a:r>
            <a:r>
              <a:rPr lang="en-ID" sz="2800" dirty="0"/>
              <a:t>. Hal </a:t>
            </a:r>
            <a:r>
              <a:rPr lang="en-ID" sz="2800" dirty="0" err="1"/>
              <a:t>ini</a:t>
            </a:r>
            <a:r>
              <a:rPr lang="en-ID" sz="2800" dirty="0"/>
              <a:t> </a:t>
            </a:r>
            <a:r>
              <a:rPr lang="en-ID" sz="2800" dirty="0" err="1"/>
              <a:t>dilakukan</a:t>
            </a:r>
            <a:r>
              <a:rPr lang="en-ID" sz="2800" dirty="0"/>
              <a:t> </a:t>
            </a:r>
            <a:r>
              <a:rPr lang="en-ID" sz="2800" dirty="0" err="1"/>
              <a:t>secara</a:t>
            </a:r>
            <a:r>
              <a:rPr lang="en-ID" sz="2800" dirty="0"/>
              <a:t> </a:t>
            </a:r>
            <a:r>
              <a:rPr lang="en-ID" sz="2800" dirty="0" err="1"/>
              <a:t>terus-menerus</a:t>
            </a:r>
            <a:r>
              <a:rPr lang="en-ID" sz="2800" dirty="0"/>
              <a:t> </a:t>
            </a:r>
            <a:r>
              <a:rPr lang="en-ID" sz="2800" dirty="0" err="1"/>
              <a:t>hingga</a:t>
            </a:r>
            <a:r>
              <a:rPr lang="en-ID" sz="2800" dirty="0"/>
              <a:t> </a:t>
            </a:r>
            <a:r>
              <a:rPr lang="en-ID" sz="2800" dirty="0" err="1"/>
              <a:t>semua</a:t>
            </a:r>
            <a:r>
              <a:rPr lang="en-ID" sz="2800" dirty="0"/>
              <a:t> </a:t>
            </a:r>
            <a:r>
              <a:rPr lang="en-ID" sz="2800" dirty="0" err="1"/>
              <a:t>posisi</a:t>
            </a:r>
            <a:r>
              <a:rPr lang="en-ID" sz="2800" dirty="0"/>
              <a:t> </a:t>
            </a:r>
            <a:r>
              <a:rPr lang="en-ID" sz="2800" dirty="0" err="1"/>
              <a:t>objek</a:t>
            </a:r>
            <a:r>
              <a:rPr lang="en-ID" sz="2800" dirty="0"/>
              <a:t> </a:t>
            </a:r>
            <a:r>
              <a:rPr lang="en-ID" sz="2800" dirty="0" err="1"/>
              <a:t>benar</a:t>
            </a:r>
            <a:endParaRPr lang="en-ID" sz="2800" dirty="0"/>
          </a:p>
        </p:txBody>
      </p:sp>
    </p:spTree>
    <p:extLst>
      <p:ext uri="{BB962C8B-B14F-4D97-AF65-F5344CB8AC3E}">
        <p14:creationId xmlns:p14="http://schemas.microsoft.com/office/powerpoint/2010/main" val="30866144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F18367-00C1-F337-A2A9-CA7192F473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TERIMA KASIH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137A25-C531-AF77-0C8E-7EF6795580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08145045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{8C79D7E0-0DC6-4109-A8E7-8265C4A2AF8D}TF6e1c0bd6-43b7-4cba-aa12-42a644606054c9b78bf9-d218b69a002d</Template>
  <TotalTime>59</TotalTime>
  <Words>199</Words>
  <Application>Microsoft Office PowerPoint</Application>
  <PresentationFormat>Widescreen</PresentationFormat>
  <Paragraphs>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Trebuchet MS</vt:lpstr>
      <vt:lpstr>Berlin</vt:lpstr>
      <vt:lpstr>KURIKULUM TIK SEKOLAH</vt:lpstr>
      <vt:lpstr>PENGURUTAN </vt:lpstr>
      <vt:lpstr>PowerPoint Presentation</vt:lpstr>
      <vt:lpstr>PowerPoint Presentation</vt:lpstr>
      <vt:lpstr>TERIMA KASIH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Amnah Amnah</dc:creator>
  <cp:lastModifiedBy>Amnah Amnah</cp:lastModifiedBy>
  <cp:revision>7</cp:revision>
  <dcterms:created xsi:type="dcterms:W3CDTF">2025-12-01T02:18:08Z</dcterms:created>
  <dcterms:modified xsi:type="dcterms:W3CDTF">2025-12-01T03:17:51Z</dcterms:modified>
</cp:coreProperties>
</file>