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8" r:id="rId3"/>
    <p:sldId id="265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9BC1F-5E3B-D414-FF50-065F580671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KURIKULUM TIK SEKOLAH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D8E907-1BCB-7AE5-5802-EF7D26AE02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PERTEMUAN KE-14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47775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18D77-C04B-7645-968C-729B61770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0CC5E-7FAA-7F1B-9215-0632C35EA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1" y="2462076"/>
            <a:ext cx="7349490" cy="33832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 </a:t>
            </a:r>
            <a:endParaRPr lang="en-ID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DEC9458-B46D-EF59-3F3B-D68152E84EAD}"/>
              </a:ext>
            </a:extLst>
          </p:cNvPr>
          <p:cNvSpPr txBox="1"/>
          <p:nvPr/>
        </p:nvSpPr>
        <p:spPr>
          <a:xfrm>
            <a:off x="114301" y="2521059"/>
            <a:ext cx="11087099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D" sz="2800" dirty="0"/>
              <a:t> </a:t>
            </a:r>
            <a:r>
              <a:rPr lang="en-ID" sz="2800" dirty="0" err="1"/>
              <a:t>Buatlah</a:t>
            </a:r>
            <a:r>
              <a:rPr lang="en-ID" sz="2800" dirty="0"/>
              <a:t> </a:t>
            </a:r>
            <a:r>
              <a:rPr lang="en-ID" sz="2800" dirty="0" err="1"/>
              <a:t>kelompok</a:t>
            </a:r>
            <a:r>
              <a:rPr lang="en-ID" sz="2800" dirty="0"/>
              <a:t> yang </a:t>
            </a:r>
            <a:r>
              <a:rPr lang="en-ID" sz="2800" dirty="0" err="1"/>
              <a:t>terdiri</a:t>
            </a:r>
            <a:r>
              <a:rPr lang="en-ID" sz="2800" dirty="0"/>
              <a:t> </a:t>
            </a:r>
            <a:r>
              <a:rPr lang="en-ID" sz="2800" dirty="0" err="1"/>
              <a:t>dari</a:t>
            </a:r>
            <a:r>
              <a:rPr lang="en-ID" sz="2800" dirty="0"/>
              <a:t> 3 orang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menyelesaikan</a:t>
            </a:r>
            <a:r>
              <a:rPr lang="en-ID" sz="2800" dirty="0"/>
              <a:t> </a:t>
            </a:r>
            <a:r>
              <a:rPr lang="en-ID" sz="2800" dirty="0" err="1"/>
              <a:t>kasus</a:t>
            </a:r>
            <a:r>
              <a:rPr lang="en-ID" sz="2800" dirty="0"/>
              <a:t> yang </a:t>
            </a:r>
            <a:r>
              <a:rPr lang="en-ID" sz="2800" dirty="0" err="1"/>
              <a:t>diberikan</a:t>
            </a:r>
            <a:r>
              <a:rPr lang="en-ID" sz="2800" dirty="0"/>
              <a:t>, </a:t>
            </a:r>
            <a:r>
              <a:rPr lang="en-ID" sz="2800" dirty="0" err="1"/>
              <a:t>setiap</a:t>
            </a:r>
            <a:r>
              <a:rPr lang="en-ID" sz="2800" dirty="0"/>
              <a:t> </a:t>
            </a:r>
            <a:r>
              <a:rPr lang="en-ID" sz="2800" dirty="0" err="1"/>
              <a:t>kelompok</a:t>
            </a:r>
            <a:r>
              <a:rPr lang="en-ID" sz="2800" dirty="0"/>
              <a:t> </a:t>
            </a:r>
            <a:r>
              <a:rPr lang="en-ID" sz="2800" dirty="0" err="1"/>
              <a:t>memilih</a:t>
            </a:r>
            <a:r>
              <a:rPr lang="en-ID" sz="2800" dirty="0"/>
              <a:t> </a:t>
            </a:r>
            <a:r>
              <a:rPr lang="en-ID" sz="2800" dirty="0" err="1"/>
              <a:t>projek</a:t>
            </a:r>
            <a:r>
              <a:rPr lang="en-ID" sz="2800" dirty="0"/>
              <a:t> </a:t>
            </a:r>
            <a:r>
              <a:rPr lang="en-ID" sz="2800" dirty="0" err="1"/>
              <a:t>sesuai</a:t>
            </a:r>
            <a:r>
              <a:rPr lang="en-ID" sz="2800" dirty="0"/>
              <a:t> </a:t>
            </a:r>
            <a:r>
              <a:rPr lang="en-ID" sz="2800" dirty="0" err="1"/>
              <a:t>urutan</a:t>
            </a:r>
            <a:r>
              <a:rPr lang="en-ID" sz="2800" dirty="0"/>
              <a:t> </a:t>
            </a:r>
            <a:r>
              <a:rPr lang="en-ID" sz="2800" dirty="0" err="1"/>
              <a:t>angka</a:t>
            </a:r>
            <a:r>
              <a:rPr lang="en-ID" sz="2800" dirty="0"/>
              <a:t> yang </a:t>
            </a:r>
            <a:r>
              <a:rPr lang="en-ID" sz="2800" dirty="0" err="1"/>
              <a:t>didapat</a:t>
            </a:r>
            <a:r>
              <a:rPr lang="en-ID" sz="2800" dirty="0"/>
              <a:t> oleh </a:t>
            </a:r>
            <a:r>
              <a:rPr lang="en-ID" sz="2800" dirty="0" err="1"/>
              <a:t>ketua</a:t>
            </a:r>
            <a:r>
              <a:rPr lang="en-ID" sz="2800" dirty="0"/>
              <a:t> </a:t>
            </a:r>
            <a:r>
              <a:rPr lang="en-ID" sz="2800" dirty="0" err="1"/>
              <a:t>kelompok</a:t>
            </a:r>
            <a:r>
              <a:rPr lang="en-ID" sz="2800" dirty="0"/>
              <a:t>, </a:t>
            </a:r>
            <a:r>
              <a:rPr lang="en-ID" sz="2800" dirty="0" err="1"/>
              <a:t>waktu</a:t>
            </a:r>
            <a:r>
              <a:rPr lang="en-ID" sz="2800" dirty="0"/>
              <a:t> </a:t>
            </a:r>
            <a:r>
              <a:rPr lang="en-ID" sz="2800" dirty="0" err="1"/>
              <a:t>pengerjaan</a:t>
            </a:r>
            <a:r>
              <a:rPr lang="en-ID" sz="2800" dirty="0"/>
              <a:t> dua </a:t>
            </a:r>
            <a:r>
              <a:rPr lang="en-ID" sz="2800" dirty="0" err="1"/>
              <a:t>minggu</a:t>
            </a:r>
            <a:r>
              <a:rPr lang="en-ID" sz="2800" dirty="0"/>
              <a:t> dan </a:t>
            </a:r>
            <a:r>
              <a:rPr lang="en-ID" sz="2800" dirty="0" err="1"/>
              <a:t>dipresentasikan</a:t>
            </a:r>
            <a:r>
              <a:rPr lang="en-ID" sz="2800" dirty="0"/>
              <a:t> </a:t>
            </a:r>
            <a:r>
              <a:rPr lang="en-ID" sz="2800" dirty="0" err="1"/>
              <a:t>didepan</a:t>
            </a:r>
            <a:r>
              <a:rPr lang="en-ID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86614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18367-00C1-F337-A2A9-CA7192F47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TERIMA KASIH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37A25-C531-AF77-0C8E-7EF679558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8145045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{8C79D7E0-0DC6-4109-A8E7-8265C4A2AF8D}TF6e1c0bd6-43b7-4cba-aa12-42a644606054c9b78bf9-d218b69a002d</Template>
  <TotalTime>63</TotalTime>
  <Words>42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Trebuchet MS</vt:lpstr>
      <vt:lpstr>Berlin</vt:lpstr>
      <vt:lpstr>KURIKULUM TIK SEKOLAH</vt:lpstr>
      <vt:lpstr>PowerPoint Presentation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Amnah Amnah</dc:creator>
  <cp:lastModifiedBy>Amnah Amnah</cp:lastModifiedBy>
  <cp:revision>9</cp:revision>
  <dcterms:created xsi:type="dcterms:W3CDTF">2025-12-01T02:18:08Z</dcterms:created>
  <dcterms:modified xsi:type="dcterms:W3CDTF">2025-12-01T03:22:55Z</dcterms:modified>
</cp:coreProperties>
</file>