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KE-15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8D77-C04B-7645-968C-729B6177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0CC5E-7FAA-7F1B-9215-0632C35E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462076"/>
            <a:ext cx="7349490" cy="3383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 </a:t>
            </a:r>
            <a:endParaRPr lang="en-ID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EC9458-B46D-EF59-3F3B-D68152E84EAD}"/>
              </a:ext>
            </a:extLst>
          </p:cNvPr>
          <p:cNvSpPr txBox="1"/>
          <p:nvPr/>
        </p:nvSpPr>
        <p:spPr>
          <a:xfrm>
            <a:off x="114301" y="2521059"/>
            <a:ext cx="110870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 dirty="0"/>
              <a:t> </a:t>
            </a:r>
            <a:r>
              <a:rPr lang="en-ID" sz="2800" dirty="0" err="1"/>
              <a:t>mahasiswa</a:t>
            </a:r>
            <a:r>
              <a:rPr lang="en-ID" sz="2800" dirty="0"/>
              <a:t> </a:t>
            </a:r>
            <a:r>
              <a:rPr lang="en-ID" sz="2800" dirty="0" err="1"/>
              <a:t>mempresentasikan</a:t>
            </a:r>
            <a:r>
              <a:rPr lang="en-ID" sz="2800" dirty="0"/>
              <a:t> </a:t>
            </a:r>
            <a:r>
              <a:rPr lang="en-ID" sz="2800" dirty="0" err="1"/>
              <a:t>tugas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</a:t>
            </a:r>
            <a:r>
              <a:rPr lang="en-ID" sz="2800" dirty="0" err="1"/>
              <a:t>didepan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bergantian</a:t>
            </a:r>
            <a:r>
              <a:rPr lang="en-ID" sz="2800" dirty="0"/>
              <a:t> dan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Ujian</a:t>
            </a:r>
            <a:r>
              <a:rPr lang="en-ID" sz="2800" dirty="0"/>
              <a:t> Akhir Semester, </a:t>
            </a:r>
            <a:r>
              <a:rPr lang="en-ID" sz="2800" dirty="0" err="1"/>
              <a:t>jika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presentasi</a:t>
            </a:r>
            <a:r>
              <a:rPr lang="en-ID" sz="2800" dirty="0"/>
              <a:t>, </a:t>
            </a:r>
            <a:r>
              <a:rPr lang="en-ID" sz="2800" dirty="0" err="1"/>
              <a:t>maka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UAS </a:t>
            </a:r>
            <a:r>
              <a:rPr lang="en-ID" sz="2800" dirty="0" err="1"/>
              <a:t>dinyatakan</a:t>
            </a:r>
            <a:r>
              <a:rPr lang="en-ID" sz="2800" dirty="0"/>
              <a:t> Nol</a:t>
            </a:r>
          </a:p>
        </p:txBody>
      </p:sp>
    </p:spTree>
    <p:extLst>
      <p:ext uri="{BB962C8B-B14F-4D97-AF65-F5344CB8AC3E}">
        <p14:creationId xmlns:p14="http://schemas.microsoft.com/office/powerpoint/2010/main" val="3086614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129</TotalTime>
  <Words>34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Berlin</vt:lpstr>
      <vt:lpstr>KURIKULUM TIK SEKOLAH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10</cp:revision>
  <dcterms:created xsi:type="dcterms:W3CDTF">2025-12-01T02:18:08Z</dcterms:created>
  <dcterms:modified xsi:type="dcterms:W3CDTF">2025-12-01T04:28:57Z</dcterms:modified>
</cp:coreProperties>
</file>