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256" r:id="rId3"/>
    <p:sldId id="426" r:id="rId5"/>
    <p:sldId id="414" r:id="rId6"/>
    <p:sldId id="415" r:id="rId7"/>
    <p:sldId id="416" r:id="rId8"/>
    <p:sldId id="436" r:id="rId9"/>
    <p:sldId id="300" r:id="rId10"/>
  </p:sldIdLst>
  <p:sldSz cx="9144000" cy="6858000" type="screen4x3"/>
  <p:notesSz cx="7045325" cy="9345295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81339" autoAdjust="0"/>
  </p:normalViewPr>
  <p:slideViewPr>
    <p:cSldViewPr showGuides="1">
      <p:cViewPr varScale="1">
        <p:scale>
          <a:sx n="48" d="100"/>
          <a:sy n="48" d="100"/>
        </p:scale>
        <p:origin x="1644" y="36"/>
      </p:cViewPr>
      <p:guideLst>
        <p:guide orient="horz" pos="2122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891"/>
        <p:guide pos="22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404540"/>
            <a:ext cx="7632848" cy="260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  <a:defRPr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HKB24229 - Hukum Teknologi Finansial dan Cryptocurrency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00                                     Tanggal Berlaku :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700"/>
            <a:ext cx="7632848" cy="260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  <a:defRPr/>
            </a:pPr>
            <a:r>
              <a:rPr lang="en-US" altLang="en-US" sz="110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HKB24229 - Hukum Teknologi Finansial dan Cryptocurrency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00                                     Tanggal Berlaku :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700"/>
            <a:ext cx="7704856" cy="260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  <a:defRPr/>
            </a:pPr>
            <a:r>
              <a:rPr lang="en-US" altLang="en-US" sz="110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HKB24229 - Hukum Teknologi Finansial dan Cryptocurrency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00                                     Tanggal Berlaku :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00                                     Tanggal Berlaku :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0" y="1918097"/>
            <a:ext cx="9144000" cy="15068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Resume Tren Besar Fintrech</a:t>
            </a:r>
            <a:endParaRPr lang="en-US" altLang="en-US" sz="4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altLang="en-US" sz="4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15           </a:t>
            </a:r>
            <a:endParaRPr lang="en-US" altLang="en-US" sz="4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08305" y="771525"/>
            <a:ext cx="8318500" cy="5363210"/>
          </a:xfrm>
        </p:spPr>
        <p:txBody>
          <a:bodyPr>
            <a:noAutofit/>
          </a:bodyPr>
          <a:lstStyle/>
          <a:p>
            <a:pPr algn="ctr"/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65" y="764540"/>
            <a:ext cx="8460740" cy="51625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8145" y="566420"/>
            <a:ext cx="8310880" cy="5604510"/>
          </a:xfrm>
        </p:spPr>
        <p:txBody>
          <a:bodyPr>
            <a:noAutofit/>
          </a:bodyPr>
          <a:lstStyle/>
          <a:p>
            <a:pPr algn="ctr">
              <a:buFont typeface="Wingdings" panose="05000000000000000000" charset="0"/>
            </a:pPr>
            <a:endParaRPr lang="en-US" altLang="en-US" sz="2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" y="541655"/>
            <a:ext cx="8123555" cy="539813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8145" y="566420"/>
            <a:ext cx="8310880" cy="5604510"/>
          </a:xfrm>
        </p:spPr>
        <p:txBody>
          <a:bodyPr>
            <a:noAutofit/>
          </a:bodyPr>
          <a:lstStyle/>
          <a:p>
            <a:pPr algn="ctr"/>
            <a:endParaRPr lang="en-US" altLang="en-US" sz="2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692785"/>
            <a:ext cx="8011160" cy="517969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8145" y="494665"/>
            <a:ext cx="8310880" cy="5604510"/>
          </a:xfrm>
        </p:spPr>
        <p:txBody>
          <a:bodyPr>
            <a:noAutofit/>
          </a:bodyPr>
          <a:lstStyle/>
          <a:p>
            <a:pPr algn="ctr"/>
            <a:endParaRPr lang="en-US" altLang="en-US" sz="21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980440"/>
            <a:ext cx="8044180" cy="450913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105" y="0"/>
            <a:ext cx="674116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  <a:endParaRPr lang="en-US" sz="4000" b="1"/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</p:cSld>
  <p:clrMapOvr>
    <a:masterClrMapping/>
  </p:clrMapOvr>
  <p:transition spd="slow">
    <p:fade thruBlk="1"/>
  </p:transition>
</p:sld>
</file>

<file path=ppt/tags/tag1.xml><?xml version="1.0" encoding="utf-8"?>
<p:tagLst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2.xml><?xml version="1.0" encoding="utf-8"?>
<p:tagLst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WPS Presentation</Application>
  <PresentationFormat>On-screen Show (4:3)</PresentationFormat>
  <Paragraphs>8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Times New Roman</vt:lpstr>
      <vt:lpstr>Cambria</vt:lpstr>
      <vt:lpstr>Wingdings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Intan Meitasari</cp:lastModifiedBy>
  <cp:revision>550</cp:revision>
  <cp:lastPrinted>2017-08-29T02:54:00Z</cp:lastPrinted>
  <dcterms:created xsi:type="dcterms:W3CDTF">2010-04-18T12:06:00Z</dcterms:created>
  <dcterms:modified xsi:type="dcterms:W3CDTF">2026-01-08T01:48:49Z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D2753DDA49214B13AAC4525504A1DE46_12</vt:lpwstr>
  </property>
  <property fmtid="{D5CDD505-2E9C-101B-9397-08002B2CF9AE}" pid="3" name="KSOProductBuildVer">
    <vt:lpwstr>1033-12.2.0.23196</vt:lpwstr>
  </property>
</Properties>
</file>