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491" r:id="rId3"/>
    <p:sldId id="391" r:id="rId4"/>
    <p:sldId id="454" r:id="rId5"/>
    <p:sldId id="455" r:id="rId6"/>
    <p:sldId id="480" r:id="rId7"/>
    <p:sldId id="481" r:id="rId8"/>
    <p:sldId id="482" r:id="rId9"/>
    <p:sldId id="483" r:id="rId10"/>
    <p:sldId id="484" r:id="rId11"/>
    <p:sldId id="485" r:id="rId12"/>
    <p:sldId id="486" r:id="rId13"/>
    <p:sldId id="487" r:id="rId14"/>
    <p:sldId id="488" r:id="rId15"/>
    <p:sldId id="489" r:id="rId16"/>
    <p:sldId id="456" r:id="rId17"/>
    <p:sldId id="492" r:id="rId18"/>
    <p:sldId id="490" r:id="rId19"/>
    <p:sldId id="493" r:id="rId20"/>
    <p:sldId id="300" r:id="rId21"/>
  </p:sldIdLst>
  <p:sldSz cx="9144000" cy="6858000" type="screen4x3"/>
  <p:notesSz cx="7045325" cy="93456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Isi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memuat</a:t>
            </a:r>
            <a:r>
              <a:rPr lang="en-ID" dirty="0"/>
              <a:t>:</a:t>
            </a:r>
          </a:p>
          <a:p>
            <a:r>
              <a:rPr lang="en-ID" dirty="0"/>
              <a:t>-</a:t>
            </a:r>
            <a:r>
              <a:rPr lang="en-ID" dirty="0" err="1"/>
              <a:t>Hak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 para </a:t>
            </a:r>
            <a:r>
              <a:rPr lang="en-ID" dirty="0" err="1"/>
              <a:t>pihak</a:t>
            </a:r>
            <a:endParaRPr lang="en-ID" dirty="0"/>
          </a:p>
          <a:p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perjanjian</a:t>
            </a:r>
            <a:endParaRPr lang="en-ID" dirty="0"/>
          </a:p>
          <a:p>
            <a:r>
              <a:rPr lang="en-ID" dirty="0" err="1"/>
              <a:t>Harga</a:t>
            </a:r>
            <a:r>
              <a:rPr lang="en-ID" dirty="0"/>
              <a:t> dan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pembayaran</a:t>
            </a:r>
            <a:endParaRPr lang="en-ID" dirty="0"/>
          </a:p>
          <a:p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endParaRPr lang="en-ID" dirty="0"/>
          </a:p>
          <a:p>
            <a:r>
              <a:rPr lang="en-ID" dirty="0" err="1"/>
              <a:t>Sanksi</a:t>
            </a:r>
            <a:r>
              <a:rPr lang="en-ID" dirty="0"/>
              <a:t> </a:t>
            </a:r>
            <a:r>
              <a:rPr lang="en-ID" dirty="0" err="1"/>
              <a:t>wanprestasi</a:t>
            </a:r>
            <a:endParaRPr lang="en-ID" dirty="0"/>
          </a:p>
          <a:p>
            <a:r>
              <a:rPr lang="en-ID" dirty="0" err="1"/>
              <a:t>Keadaan</a:t>
            </a:r>
            <a:r>
              <a:rPr lang="en-ID" dirty="0"/>
              <a:t> </a:t>
            </a:r>
            <a:r>
              <a:rPr lang="en-ID" dirty="0" err="1"/>
              <a:t>memaksa</a:t>
            </a:r>
            <a:r>
              <a:rPr lang="en-ID" dirty="0"/>
              <a:t> (force majeure)</a:t>
            </a:r>
          </a:p>
          <a:p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endParaRPr lang="en-ID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51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567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9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Dipilih</a:t>
            </a:r>
            <a:r>
              <a:rPr lang="en-ID" dirty="0"/>
              <a:t> </a:t>
            </a:r>
            <a:r>
              <a:rPr lang="en-ID" dirty="0" err="1"/>
              <a:t>penafsiran</a:t>
            </a:r>
            <a:r>
              <a:rPr lang="en-ID" dirty="0"/>
              <a:t> yang paling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kontrak</a:t>
            </a:r>
            <a:endParaRPr lang="en-ID" dirty="0"/>
          </a:p>
          <a:p>
            <a:r>
              <a:rPr lang="en-ID" dirty="0" err="1"/>
              <a:t>Penafsiran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merugikan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wajar</a:t>
            </a:r>
            <a:endParaRPr lang="en-ID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45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13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765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09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MoU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b="1" dirty="0" err="1"/>
              <a:t>itikad</a:t>
            </a:r>
            <a:r>
              <a:rPr lang="en-ID" b="1" dirty="0"/>
              <a:t> </a:t>
            </a:r>
            <a:r>
              <a:rPr lang="en-ID" b="1" dirty="0" err="1"/>
              <a:t>baik</a:t>
            </a:r>
            <a:r>
              <a:rPr lang="en-ID" b="1" dirty="0"/>
              <a:t> (good faith)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melanjutkan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79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36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56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78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Komparisi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: </a:t>
            </a:r>
          </a:p>
          <a:p>
            <a:pPr marL="171450" indent="-171450">
              <a:buFontTx/>
              <a:buChar char="-"/>
            </a:pP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keabsahan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/>
              <a:t>hukum</a:t>
            </a:r>
            <a:endParaRPr lang="en-ID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v-SE" dirty="0"/>
              <a:t>Menegaskan tanggung jawab para pihak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0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37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Premisse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diawali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“</a:t>
            </a:r>
            <a:r>
              <a:rPr lang="en-US" dirty="0" err="1"/>
              <a:t>bahwa</a:t>
            </a:r>
            <a:r>
              <a:rPr lang="en-US" dirty="0"/>
              <a:t>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92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STRUKTUR DAN ANATOMI KONTRAK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STRUKTUR DAN ANATOMI KONTRAK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KONTRAK</a:t>
            </a:r>
          </a:p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STRUKTUR DAN BAGAN KONTRAK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14-15</a:t>
            </a:r>
          </a:p>
          <a:p>
            <a:pPr algn="ctr"/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Premisse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penjelasan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342900" indent="-342900" algn="l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Jalan Gajah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No. 21,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sertifikat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Milik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:.....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menyewakan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260918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4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diuraikan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Panjang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ayat-ayat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huruf-huruf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angka-angka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detail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  <a:highlight>
                <a:srgbClr val="FFFF00"/>
              </a:highligh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Disusun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Huruf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angka</a:t>
            </a:r>
            <a:endParaRPr lang="en-US" sz="2400" dirty="0">
              <a:solidFill>
                <a:schemeClr val="tx1"/>
              </a:solidFill>
              <a:highlight>
                <a:srgbClr val="FFFF00"/>
              </a:highligh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83866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Penutup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diuraikan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penutupan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menuliskan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kata-kata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penutup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”Demikianlah kontrak ini dibuat untuk dipergunakan seperlunya .....”</a:t>
            </a:r>
          </a:p>
          <a:p>
            <a:pPr algn="l"/>
            <a:endParaRPr lang="sv-SE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bagian ini juga para pihak menandatangani perjanjian yang telah dibuat, juga membubuhkan materai.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5548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Pasca Kontraktual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semestinya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Masing-masing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ditandatangani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selesai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95200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Pasca Kontraktual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Penafsiran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dimengerti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Jika kata-kata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selaras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dibayar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visa.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credit card,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izin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</a:t>
            </a:r>
          </a:p>
        </p:txBody>
      </p:sp>
    </p:spTree>
    <p:extLst>
      <p:ext uri="{BB962C8B-B14F-4D97-AF65-F5344CB8AC3E}">
        <p14:creationId xmlns:p14="http://schemas.microsoft.com/office/powerpoint/2010/main" val="8074284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Pasca Kontraktual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yakni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litigasi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dan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(non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litigasi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(PN)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syariah.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juga ADR (Alternative Dispute 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Resolusion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Konsultasi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Ahli,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728910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Urgensi Tanda Tangan dalam Perjanjian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menandatangani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Surat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bertandatangan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11505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758BA38-5E76-4669-80FD-024C5CE11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424936" cy="4442048"/>
          </a:xfrm>
        </p:spPr>
        <p:txBody>
          <a:bodyPr>
            <a:normAutofit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Pemahaman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struktur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tahapan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fondasi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penting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mahasiswa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r>
              <a:rPr lang="en-ID" dirty="0">
                <a:solidFill>
                  <a:schemeClr val="tx1"/>
                </a:solidFill>
              </a:rPr>
              <a:t> agar </a:t>
            </a:r>
            <a:r>
              <a:rPr lang="en-ID" dirty="0" err="1">
                <a:solidFill>
                  <a:schemeClr val="tx1"/>
                </a:solidFill>
              </a:rPr>
              <a:t>mampu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Menyusun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sistematis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Menganalisis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Mengantisipasi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Menyelesaikan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tepat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9350442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420580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rjanjian Jual Beli | PDF | Politik | Ilmu Sosial">
            <a:extLst>
              <a:ext uri="{FF2B5EF4-FFF2-40B4-BE49-F238E27FC236}">
                <a16:creationId xmlns:a16="http://schemas.microsoft.com/office/drawing/2014/main" id="{31B75F74-DDE3-4434-A75B-9EA1246B0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728700"/>
            <a:ext cx="5020022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255589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A4509E2-BAD1-46AC-9291-CF72C9D49D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892480" cy="48740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merupakan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instrumen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utama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digunakan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hubungan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kegiatan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ekonomi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berfungsi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alat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pengikat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tetapi</a:t>
            </a:r>
            <a:r>
              <a:rPr lang="en-ID" dirty="0">
                <a:solidFill>
                  <a:schemeClr val="tx1"/>
                </a:solidFill>
              </a:rPr>
              <a:t> juga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alat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bukti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sarana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pengendalian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dasar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wanprestasi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Penyusunan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spontan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melainkan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tahapan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sistematis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terencana</a:t>
            </a:r>
            <a:r>
              <a:rPr lang="en-ID" dirty="0">
                <a:solidFill>
                  <a:schemeClr val="tx1"/>
                </a:solidFill>
              </a:rPr>
              <a:t> agar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Adil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dilaksanakan</a:t>
            </a:r>
            <a:r>
              <a:rPr lang="en-ID" dirty="0">
                <a:solidFill>
                  <a:schemeClr val="tx1"/>
                </a:solidFill>
              </a:rPr>
              <a:t> (implementable)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Meminimalkan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potensi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Oleh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itu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pemahaman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tahapan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struktur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anatomi</a:t>
            </a:r>
            <a:r>
              <a:rPr lang="en-ID" dirty="0">
                <a:solidFill>
                  <a:schemeClr val="tx1"/>
                </a:solidFill>
              </a:rPr>
              <a:t>)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kompetensi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penting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mahasiswa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874033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kontraktual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Kontraktual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kontraktual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Pra Kontraktual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menawar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lphaLcPeriod" startAt="2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MoU (Nota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Kesepemahaman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Pencatatan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MoU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meripakan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pegangan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Karakteristik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MoU : 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final 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pegangan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acuan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035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Kontraktual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draf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Koreksi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draf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masing-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Penandatanganan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umumyang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anatomi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31076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Kontraktual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draf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Koreksi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draf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masing-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Penandatanganan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umumyang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anatomi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912865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Judul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dirumuskan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singkat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padat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jelas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Ex: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Ex: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6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Januari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t-IT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2025, saya yang bertanda tangan di bawah ini ...”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88655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Deskripsi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Addressing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(Tuan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laki-laki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Nyonya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Nona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38488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Deskripsi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+mj-lt"/>
              <a:buAutoNum type="alphaLcPeriod" startAt="5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dituliskan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lphaLcPeriod" startAt="5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lphaLcPeriod" startAt="5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masng-masng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lampiran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Tuan Ahmad,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Swasta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Jalan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Cendana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No. 5, RT 004,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Kelurahan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Sukabumi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Kecamatan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Sukabumi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Kota Bandar Lampung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Selanjutnya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302529290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8947</TotalTime>
  <Words>1170</Words>
  <Application>Microsoft Office PowerPoint</Application>
  <PresentationFormat>On-screen Show (4:3)</PresentationFormat>
  <Paragraphs>135</Paragraphs>
  <Slides>20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550</cp:revision>
  <cp:lastPrinted>2017-08-29T02:54:51Z</cp:lastPrinted>
  <dcterms:created xsi:type="dcterms:W3CDTF">2010-04-18T12:06:30Z</dcterms:created>
  <dcterms:modified xsi:type="dcterms:W3CDTF">2026-01-04T13:33:03Z</dcterms:modified>
</cp:coreProperties>
</file>